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wrap="none" lIns="90000" tIns="45000" rIns="90000" bIns="45000" anchorCtr="0" compatLnSpc="0">
            <a:noAutofit/>
          </a:bodyPr>
          <a:lstStyle/>
          <a:p>
            <a:pPr marL="0" marR="0" lvl="0" indent="0" hangingPunct="0">
              <a:lnSpc>
                <a:spcPct val="100000"/>
              </a:lnSpc>
              <a:spcBef>
                <a:spcPts val="0"/>
              </a:spcBef>
              <a:spcAft>
                <a:spcPts val="0"/>
              </a:spcAft>
              <a:buNone/>
              <a:tabLst/>
              <a:defRPr sz="1400"/>
            </a:pPr>
            <a:endParaRPr lang="en-IN" sz="1400" b="0" i="0" u="none" strike="noStrike" kern="1200" cap="none">
              <a:ln>
                <a:noFill/>
              </a:ln>
              <a:latin typeface="Liberation Sans" pitchFamily="18"/>
              <a:ea typeface="DejaVu Sans" pitchFamily="2"/>
              <a:cs typeface="AnjaliOldLipi"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wrap="none" lIns="90000" tIns="45000" rIns="90000" bIns="45000" anchorCtr="0" compatLnSpc="0">
            <a:noAutofit/>
          </a:bodyPr>
          <a:lstStyle/>
          <a:p>
            <a:pPr marL="0" marR="0" lvl="0" indent="0" algn="r" hangingPunct="0">
              <a:lnSpc>
                <a:spcPct val="100000"/>
              </a:lnSpc>
              <a:spcBef>
                <a:spcPts val="0"/>
              </a:spcBef>
              <a:spcAft>
                <a:spcPts val="0"/>
              </a:spcAft>
              <a:buNone/>
              <a:tabLst/>
              <a:defRPr sz="1400"/>
            </a:pPr>
            <a:endParaRPr lang="en-IN" sz="1400" b="0" i="0" u="none" strike="noStrike" kern="1200" cap="none">
              <a:ln>
                <a:noFill/>
              </a:ln>
              <a:latin typeface="Liberation Sans" pitchFamily="18"/>
              <a:ea typeface="DejaVu Sans" pitchFamily="2"/>
              <a:cs typeface="AnjaliOldLipi"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wrap="none" lIns="90000" tIns="45000" rIns="90000" bIns="45000" anchor="b" anchorCtr="0" compatLnSpc="0">
            <a:noAutofit/>
          </a:bodyPr>
          <a:lstStyle/>
          <a:p>
            <a:pPr marL="0" marR="0" lvl="0" indent="0" hangingPunct="0">
              <a:lnSpc>
                <a:spcPct val="100000"/>
              </a:lnSpc>
              <a:spcBef>
                <a:spcPts val="0"/>
              </a:spcBef>
              <a:spcAft>
                <a:spcPts val="0"/>
              </a:spcAft>
              <a:buNone/>
              <a:tabLst/>
              <a:defRPr sz="1400"/>
            </a:pPr>
            <a:endParaRPr lang="en-IN" sz="1400" b="0" i="0" u="none" strike="noStrike" kern="1200" cap="none">
              <a:ln>
                <a:noFill/>
              </a:ln>
              <a:latin typeface="Liberation Sans" pitchFamily="18"/>
              <a:ea typeface="DejaVu Sans" pitchFamily="2"/>
              <a:cs typeface="AnjaliOldLipi"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wrap="none" lIns="90000" tIns="45000" rIns="90000" bIns="45000" anchor="b" anchorCtr="0" compatLnSpc="0">
            <a:noAutofit/>
          </a:bodyPr>
          <a:lstStyle/>
          <a:p>
            <a:pPr marL="0" marR="0" lvl="0" indent="0" algn="r" hangingPunct="0">
              <a:lnSpc>
                <a:spcPct val="100000"/>
              </a:lnSpc>
              <a:spcBef>
                <a:spcPts val="0"/>
              </a:spcBef>
              <a:spcAft>
                <a:spcPts val="0"/>
              </a:spcAft>
              <a:buNone/>
              <a:tabLst/>
              <a:defRPr sz="1400"/>
            </a:pPr>
            <a:fld id="{5C1830CC-3EE9-4FEA-8859-80732D1A6AE5}" type="slidenum">
              <a:t>‹#›</a:t>
            </a:fld>
            <a:endParaRPr lang="en-IN" sz="1400" b="0" i="0" u="none" strike="noStrike" kern="1200" cap="none">
              <a:ln>
                <a:noFill/>
              </a:ln>
              <a:latin typeface="Liberation Sans" pitchFamily="18"/>
              <a:ea typeface="DejaVu Sans" pitchFamily="2"/>
              <a:cs typeface="AnjaliOldLipi" pitchFamily="2"/>
            </a:endParaRPr>
          </a:p>
        </p:txBody>
      </p:sp>
    </p:spTree>
    <p:extLst>
      <p:ext uri="{BB962C8B-B14F-4D97-AF65-F5344CB8AC3E}">
        <p14:creationId xmlns:p14="http://schemas.microsoft.com/office/powerpoint/2010/main" val="87561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hangingPunct="0">
              <a:buNone/>
              <a:tabLst/>
              <a:defRPr lang="en-IN" sz="1400" kern="1200">
                <a:latin typeface="Liberation Serif" pitchFamily="18"/>
                <a:ea typeface="DejaVu Sans" pitchFamily="2"/>
                <a:cs typeface="DejaVu Sans"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hangingPunct="0">
              <a:buNone/>
              <a:tabLst/>
              <a:defRPr lang="en-IN" sz="1400" kern="1200">
                <a:latin typeface="Liberation Serif" pitchFamily="18"/>
                <a:ea typeface="DejaVu Sans" pitchFamily="2"/>
                <a:cs typeface="DejaVu Sans"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hangingPunct="0">
              <a:buNone/>
              <a:tabLst/>
              <a:defRPr lang="en-IN" sz="1400" kern="1200">
                <a:latin typeface="Liberation Serif" pitchFamily="18"/>
                <a:ea typeface="DejaVu Sans" pitchFamily="2"/>
                <a:cs typeface="DejaVu Sans"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hangingPunct="0">
              <a:buNone/>
              <a:tabLst/>
              <a:defRPr lang="en-IN" sz="1400" kern="1200">
                <a:latin typeface="Liberation Serif" pitchFamily="18"/>
                <a:ea typeface="DejaVu Sans" pitchFamily="2"/>
                <a:cs typeface="DejaVu Sans" pitchFamily="2"/>
              </a:defRPr>
            </a:lvl1pPr>
          </a:lstStyle>
          <a:p>
            <a:pPr lvl="0"/>
            <a:fld id="{1558AE87-6E3D-495F-9B1F-F276E201C88F}" type="slidenum">
              <a:t>‹#›</a:t>
            </a:fld>
            <a:endParaRPr lang="en-IN"/>
          </a:p>
        </p:txBody>
      </p:sp>
    </p:spTree>
    <p:extLst>
      <p:ext uri="{BB962C8B-B14F-4D97-AF65-F5344CB8AC3E}">
        <p14:creationId xmlns:p14="http://schemas.microsoft.com/office/powerpoint/2010/main" val="1249020778"/>
      </p:ext>
    </p:extLst>
  </p:cSld>
  <p:clrMap bg1="lt1" tx1="dk1" bg2="lt2" tx2="dk2" accent1="accent1" accent2="accent2" accent3="accent3" accent4="accent4" accent5="accent5" accent6="accent6" hlink="hlink" folHlink="folHlink"/>
  <p:notesStyle>
    <a:lvl1pPr marL="216000" marR="0" indent="-216000" hangingPunct="0">
      <a:tabLst/>
      <a:defRPr lang="en-IN" sz="2000" b="0" i="0" u="none" strike="noStrike" kern="1200" cap="none">
        <a:ln>
          <a:noFill/>
        </a:ln>
        <a:highlight>
          <a:scrgbClr r="0" g="0" b="0">
            <a:alpha val="0"/>
          </a:scrgbClr>
        </a:highlight>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20E0D60A-DCAC-45BA-88F5-33A1D74349E6}" type="slidenum">
              <a:t>2</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3D28F0E-258E-4DA9-8BFF-C4B6538F0917}" type="slidenum">
              <a:t>12</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57C65044-043B-4F6B-BFE6-2E9132A70779}" type="slidenum">
              <a:t>13</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83245857-DDB4-4859-95E3-32B9107E32D8}" type="slidenum">
              <a:t>14</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D46B00E5-C7CB-406C-817C-229F0BDC3B8C}" type="slidenum">
              <a:t>15</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47081DD-F9FC-49C7-945E-FF5479281268}" type="slidenum">
              <a:t>16</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609DBD0-D067-493D-909B-E9ADE32DAA19}" type="slidenum">
              <a:t>17</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FA36148-1BE4-4006-8440-D2B5BD052B18}" type="slidenum">
              <a:t>18</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BEC0333-6502-4190-B9B3-2B890BA0E0B7}" type="slidenum">
              <a:t>19</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118CE2E-E73D-4C2A-B26D-1813BA07E574}" type="slidenum">
              <a:t>20</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D8B1006-44C1-4AE5-B4C4-B900666F2ED3}" type="slidenum">
              <a:t>21</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1D2DB61-2603-4595-BF18-CBC02D7AFD51}" type="slidenum">
              <a:t>3</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D3DEEFA7-D2C1-4C22-931D-6AA037CB8729}" type="slidenum">
              <a:t>22</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2722D36-AACC-4FC6-ADF5-979593D5778D}" type="slidenum">
              <a:t>23</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C2A7430-E9F9-486F-93D7-4E533B527B64}" type="slidenum">
              <a:t>4</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3111312-229D-491A-869D-544242F486C3}" type="slidenum">
              <a:t>6</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B6EDA5B-E3A7-4A05-8840-69676FFEDD25}" type="slidenum">
              <a:t>7</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5D7E8F4E-5335-4EE2-835B-6B3F93AD7E15}" type="slidenum">
              <a:t>8</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42F7AD3-FF1E-490E-96DE-596D1F8D62DE}" type="slidenum">
              <a:t>9</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B658331-585C-4EE8-8D8D-84FC776B2D18}" type="slidenum">
              <a:t>10</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DD769B6C-B4F2-4BE7-B9DF-54DA12F6D33D}" type="slidenum">
              <a:t>11</a:t>
            </a:fld>
            <a:endParaRPr lang="en-IN"/>
          </a:p>
        </p:txBody>
      </p:sp>
      <p:sp>
        <p:nvSpPr>
          <p:cNvPr id="2" name="Slide Image Placeholder 1"/>
          <p:cNvSpPr>
            <a:spLocks noGrp="1" noRot="1" noChangeAspect="1" noResize="1"/>
          </p:cNvSpPr>
          <p:nvPr>
            <p:ph type="sldImg"/>
          </p:nvPr>
        </p:nvSpPr>
        <p:spPr>
          <a:xfrm>
            <a:off x="1107000" y="812520"/>
            <a:ext cx="5345280" cy="4008959"/>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D20CCF78-A0D2-4C29-82CA-8088B4063304}" type="slidenum">
              <a:t>‹#›</a:t>
            </a:fld>
            <a:endParaRPr lang="en-IN"/>
          </a:p>
        </p:txBody>
      </p:sp>
    </p:spTree>
    <p:extLst>
      <p:ext uri="{BB962C8B-B14F-4D97-AF65-F5344CB8AC3E}">
        <p14:creationId xmlns:p14="http://schemas.microsoft.com/office/powerpoint/2010/main" val="2559559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8BD20BCB-6155-4F88-AE68-4C00EBB6D816}" type="slidenum">
              <a:t>‹#›</a:t>
            </a:fld>
            <a:endParaRPr lang="en-IN"/>
          </a:p>
        </p:txBody>
      </p:sp>
    </p:spTree>
    <p:extLst>
      <p:ext uri="{BB962C8B-B14F-4D97-AF65-F5344CB8AC3E}">
        <p14:creationId xmlns:p14="http://schemas.microsoft.com/office/powerpoint/2010/main" val="809722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3976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3976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3B3F76BA-56BC-4A4F-9F45-02BA85DD48FE}" type="slidenum">
              <a:t>‹#›</a:t>
            </a:fld>
            <a:endParaRPr lang="en-IN"/>
          </a:p>
        </p:txBody>
      </p:sp>
    </p:spTree>
    <p:extLst>
      <p:ext uri="{BB962C8B-B14F-4D97-AF65-F5344CB8AC3E}">
        <p14:creationId xmlns:p14="http://schemas.microsoft.com/office/powerpoint/2010/main" val="1160795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6B6F0D22-5437-4F57-AFAA-F075955BC320}" type="slidenum">
              <a:t>‹#›</a:t>
            </a:fld>
            <a:endParaRPr lang="en-IN"/>
          </a:p>
        </p:txBody>
      </p:sp>
    </p:spTree>
    <p:extLst>
      <p:ext uri="{BB962C8B-B14F-4D97-AF65-F5344CB8AC3E}">
        <p14:creationId xmlns:p14="http://schemas.microsoft.com/office/powerpoint/2010/main" val="97616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2FB9DB34-1439-43C7-874C-5B44E7D8C081}" type="slidenum">
              <a:t>‹#›</a:t>
            </a:fld>
            <a:endParaRPr lang="en-IN"/>
          </a:p>
        </p:txBody>
      </p:sp>
    </p:spTree>
    <p:extLst>
      <p:ext uri="{BB962C8B-B14F-4D97-AF65-F5344CB8AC3E}">
        <p14:creationId xmlns:p14="http://schemas.microsoft.com/office/powerpoint/2010/main" val="1825942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CC71EB93-6796-4243-B2F6-48A8362595E9}" type="slidenum">
              <a:t>‹#›</a:t>
            </a:fld>
            <a:endParaRPr lang="en-IN"/>
          </a:p>
        </p:txBody>
      </p:sp>
    </p:spTree>
    <p:extLst>
      <p:ext uri="{BB962C8B-B14F-4D97-AF65-F5344CB8AC3E}">
        <p14:creationId xmlns:p14="http://schemas.microsoft.com/office/powerpoint/2010/main" val="3159879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604488E8-3913-4044-910D-B9A4B5B579FB}" type="slidenum">
              <a:t>‹#›</a:t>
            </a:fld>
            <a:endParaRPr lang="en-IN"/>
          </a:p>
        </p:txBody>
      </p:sp>
    </p:spTree>
    <p:extLst>
      <p:ext uri="{BB962C8B-B14F-4D97-AF65-F5344CB8AC3E}">
        <p14:creationId xmlns:p14="http://schemas.microsoft.com/office/powerpoint/2010/main" val="4177604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8" name="Footer Placeholder 7"/>
          <p:cNvSpPr>
            <a:spLocks noGrp="1"/>
          </p:cNvSpPr>
          <p:nvPr>
            <p:ph type="ftr" sz="quarter" idx="11"/>
          </p:nvPr>
        </p:nvSpPr>
        <p:spPr/>
        <p:txBody>
          <a:bodyPr/>
          <a:lstStyle/>
          <a:p>
            <a:pPr lvl="0"/>
            <a:endParaRPr lang="en-IN"/>
          </a:p>
        </p:txBody>
      </p:sp>
      <p:sp>
        <p:nvSpPr>
          <p:cNvPr id="9" name="Slide Number Placeholder 8"/>
          <p:cNvSpPr>
            <a:spLocks noGrp="1"/>
          </p:cNvSpPr>
          <p:nvPr>
            <p:ph type="sldNum" sz="quarter" idx="12"/>
          </p:nvPr>
        </p:nvSpPr>
        <p:spPr/>
        <p:txBody>
          <a:bodyPr/>
          <a:lstStyle/>
          <a:p>
            <a:pPr lvl="0"/>
            <a:fld id="{9C1304BA-F4F9-4860-A1E9-AAED49E2B6A8}" type="slidenum">
              <a:t>‹#›</a:t>
            </a:fld>
            <a:endParaRPr lang="en-IN"/>
          </a:p>
        </p:txBody>
      </p:sp>
    </p:spTree>
    <p:extLst>
      <p:ext uri="{BB962C8B-B14F-4D97-AF65-F5344CB8AC3E}">
        <p14:creationId xmlns:p14="http://schemas.microsoft.com/office/powerpoint/2010/main" val="531227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4" name="Footer Placeholder 3"/>
          <p:cNvSpPr>
            <a:spLocks noGrp="1"/>
          </p:cNvSpPr>
          <p:nvPr>
            <p:ph type="ftr" sz="quarter" idx="11"/>
          </p:nvPr>
        </p:nvSpPr>
        <p:spPr/>
        <p:txBody>
          <a:bodyPr/>
          <a:lstStyle/>
          <a:p>
            <a:pPr lvl="0"/>
            <a:endParaRPr lang="en-IN"/>
          </a:p>
        </p:txBody>
      </p:sp>
      <p:sp>
        <p:nvSpPr>
          <p:cNvPr id="5" name="Slide Number Placeholder 4"/>
          <p:cNvSpPr>
            <a:spLocks noGrp="1"/>
          </p:cNvSpPr>
          <p:nvPr>
            <p:ph type="sldNum" sz="quarter" idx="12"/>
          </p:nvPr>
        </p:nvSpPr>
        <p:spPr/>
        <p:txBody>
          <a:bodyPr/>
          <a:lstStyle/>
          <a:p>
            <a:pPr lvl="0"/>
            <a:fld id="{0041EE50-4FAB-46B0-AE7F-644E686CC9AC}" type="slidenum">
              <a:t>‹#›</a:t>
            </a:fld>
            <a:endParaRPr lang="en-IN"/>
          </a:p>
        </p:txBody>
      </p:sp>
    </p:spTree>
    <p:extLst>
      <p:ext uri="{BB962C8B-B14F-4D97-AF65-F5344CB8AC3E}">
        <p14:creationId xmlns:p14="http://schemas.microsoft.com/office/powerpoint/2010/main" val="1041834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3" name="Footer Placeholder 2"/>
          <p:cNvSpPr>
            <a:spLocks noGrp="1"/>
          </p:cNvSpPr>
          <p:nvPr>
            <p:ph type="ftr" sz="quarter" idx="11"/>
          </p:nvPr>
        </p:nvSpPr>
        <p:spPr/>
        <p:txBody>
          <a:bodyPr/>
          <a:lstStyle/>
          <a:p>
            <a:pPr lvl="0"/>
            <a:endParaRPr lang="en-IN"/>
          </a:p>
        </p:txBody>
      </p:sp>
      <p:sp>
        <p:nvSpPr>
          <p:cNvPr id="4" name="Slide Number Placeholder 3"/>
          <p:cNvSpPr>
            <a:spLocks noGrp="1"/>
          </p:cNvSpPr>
          <p:nvPr>
            <p:ph type="sldNum" sz="quarter" idx="12"/>
          </p:nvPr>
        </p:nvSpPr>
        <p:spPr/>
        <p:txBody>
          <a:bodyPr/>
          <a:lstStyle/>
          <a:p>
            <a:pPr lvl="0"/>
            <a:fld id="{BD1E1AB9-4052-4C84-90FF-3E9D1F66B9FF}" type="slidenum">
              <a:t>‹#›</a:t>
            </a:fld>
            <a:endParaRPr lang="en-IN"/>
          </a:p>
        </p:txBody>
      </p:sp>
    </p:spTree>
    <p:extLst>
      <p:ext uri="{BB962C8B-B14F-4D97-AF65-F5344CB8AC3E}">
        <p14:creationId xmlns:p14="http://schemas.microsoft.com/office/powerpoint/2010/main" val="2113911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1CF7F115-A42E-4F8D-BF68-5459FB87EE32}" type="slidenum">
              <a:t>‹#›</a:t>
            </a:fld>
            <a:endParaRPr lang="en-IN"/>
          </a:p>
        </p:txBody>
      </p:sp>
    </p:spTree>
    <p:extLst>
      <p:ext uri="{BB962C8B-B14F-4D97-AF65-F5344CB8AC3E}">
        <p14:creationId xmlns:p14="http://schemas.microsoft.com/office/powerpoint/2010/main" val="28000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8A4FE7E0-1AC7-493D-984E-9EDE9274929E}" type="slidenum">
              <a:t>‹#›</a:t>
            </a:fld>
            <a:endParaRPr lang="en-IN"/>
          </a:p>
        </p:txBody>
      </p:sp>
    </p:spTree>
    <p:extLst>
      <p:ext uri="{BB962C8B-B14F-4D97-AF65-F5344CB8AC3E}">
        <p14:creationId xmlns:p14="http://schemas.microsoft.com/office/powerpoint/2010/main" val="1038314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E7A54978-0099-4390-AE43-9C2A2D375DDB}" type="slidenum">
              <a:t>‹#›</a:t>
            </a:fld>
            <a:endParaRPr lang="en-IN"/>
          </a:p>
        </p:txBody>
      </p:sp>
    </p:spTree>
    <p:extLst>
      <p:ext uri="{BB962C8B-B14F-4D97-AF65-F5344CB8AC3E}">
        <p14:creationId xmlns:p14="http://schemas.microsoft.com/office/powerpoint/2010/main" val="4190366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991BA7F3-4649-4D1C-9207-88C4632EE896}" type="slidenum">
              <a:t>‹#›</a:t>
            </a:fld>
            <a:endParaRPr lang="en-IN"/>
          </a:p>
        </p:txBody>
      </p:sp>
    </p:spTree>
    <p:extLst>
      <p:ext uri="{BB962C8B-B14F-4D97-AF65-F5344CB8AC3E}">
        <p14:creationId xmlns:p14="http://schemas.microsoft.com/office/powerpoint/2010/main" val="1497815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11F20E5E-42F1-461E-9032-857BDE93C632}"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756EE0C0-A124-4C36-90E7-B728F14AADE0}" type="slidenum">
              <a:t>‹#›</a:t>
            </a:fld>
            <a:endParaRPr lang="en-IN"/>
          </a:p>
        </p:txBody>
      </p:sp>
    </p:spTree>
    <p:extLst>
      <p:ext uri="{BB962C8B-B14F-4D97-AF65-F5344CB8AC3E}">
        <p14:creationId xmlns:p14="http://schemas.microsoft.com/office/powerpoint/2010/main" val="4062247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A6058E63-5436-491B-A02A-F7E4A49943BD}" type="slidenum">
              <a:t>‹#›</a:t>
            </a:fld>
            <a:endParaRPr lang="en-IN"/>
          </a:p>
        </p:txBody>
      </p:sp>
    </p:spTree>
    <p:extLst>
      <p:ext uri="{BB962C8B-B14F-4D97-AF65-F5344CB8AC3E}">
        <p14:creationId xmlns:p14="http://schemas.microsoft.com/office/powerpoint/2010/main" val="280229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39766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39766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557DBF35-17B5-4342-A38A-63E285874194}" type="slidenum">
              <a:t>‹#›</a:t>
            </a:fld>
            <a:endParaRPr lang="en-IN"/>
          </a:p>
        </p:txBody>
      </p:sp>
    </p:spTree>
    <p:extLst>
      <p:ext uri="{BB962C8B-B14F-4D97-AF65-F5344CB8AC3E}">
        <p14:creationId xmlns:p14="http://schemas.microsoft.com/office/powerpoint/2010/main" val="10913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8" name="Footer Placeholder 7"/>
          <p:cNvSpPr>
            <a:spLocks noGrp="1"/>
          </p:cNvSpPr>
          <p:nvPr>
            <p:ph type="ftr" sz="quarter" idx="11"/>
          </p:nvPr>
        </p:nvSpPr>
        <p:spPr/>
        <p:txBody>
          <a:bodyPr/>
          <a:lstStyle/>
          <a:p>
            <a:pPr lvl="0"/>
            <a:endParaRPr lang="en-IN"/>
          </a:p>
        </p:txBody>
      </p:sp>
      <p:sp>
        <p:nvSpPr>
          <p:cNvPr id="9" name="Slide Number Placeholder 8"/>
          <p:cNvSpPr>
            <a:spLocks noGrp="1"/>
          </p:cNvSpPr>
          <p:nvPr>
            <p:ph type="sldNum" sz="quarter" idx="12"/>
          </p:nvPr>
        </p:nvSpPr>
        <p:spPr/>
        <p:txBody>
          <a:bodyPr/>
          <a:lstStyle/>
          <a:p>
            <a:pPr lvl="0"/>
            <a:fld id="{0726163E-ADCC-4D8B-982D-E32FB952C872}" type="slidenum">
              <a:t>‹#›</a:t>
            </a:fld>
            <a:endParaRPr lang="en-IN"/>
          </a:p>
        </p:txBody>
      </p:sp>
    </p:spTree>
    <p:extLst>
      <p:ext uri="{BB962C8B-B14F-4D97-AF65-F5344CB8AC3E}">
        <p14:creationId xmlns:p14="http://schemas.microsoft.com/office/powerpoint/2010/main" val="2069306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4" name="Footer Placeholder 3"/>
          <p:cNvSpPr>
            <a:spLocks noGrp="1"/>
          </p:cNvSpPr>
          <p:nvPr>
            <p:ph type="ftr" sz="quarter" idx="11"/>
          </p:nvPr>
        </p:nvSpPr>
        <p:spPr/>
        <p:txBody>
          <a:bodyPr/>
          <a:lstStyle/>
          <a:p>
            <a:pPr lvl="0"/>
            <a:endParaRPr lang="en-IN"/>
          </a:p>
        </p:txBody>
      </p:sp>
      <p:sp>
        <p:nvSpPr>
          <p:cNvPr id="5" name="Slide Number Placeholder 4"/>
          <p:cNvSpPr>
            <a:spLocks noGrp="1"/>
          </p:cNvSpPr>
          <p:nvPr>
            <p:ph type="sldNum" sz="quarter" idx="12"/>
          </p:nvPr>
        </p:nvSpPr>
        <p:spPr/>
        <p:txBody>
          <a:bodyPr/>
          <a:lstStyle/>
          <a:p>
            <a:pPr lvl="0"/>
            <a:fld id="{D78296B1-FEC6-440D-A172-CB0B4C638CC8}" type="slidenum">
              <a:t>‹#›</a:t>
            </a:fld>
            <a:endParaRPr lang="en-IN"/>
          </a:p>
        </p:txBody>
      </p:sp>
    </p:spTree>
    <p:extLst>
      <p:ext uri="{BB962C8B-B14F-4D97-AF65-F5344CB8AC3E}">
        <p14:creationId xmlns:p14="http://schemas.microsoft.com/office/powerpoint/2010/main" val="2441109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3" name="Footer Placeholder 2"/>
          <p:cNvSpPr>
            <a:spLocks noGrp="1"/>
          </p:cNvSpPr>
          <p:nvPr>
            <p:ph type="ftr" sz="quarter" idx="11"/>
          </p:nvPr>
        </p:nvSpPr>
        <p:spPr/>
        <p:txBody>
          <a:bodyPr/>
          <a:lstStyle/>
          <a:p>
            <a:pPr lvl="0"/>
            <a:endParaRPr lang="en-IN"/>
          </a:p>
        </p:txBody>
      </p:sp>
      <p:sp>
        <p:nvSpPr>
          <p:cNvPr id="4" name="Slide Number Placeholder 3"/>
          <p:cNvSpPr>
            <a:spLocks noGrp="1"/>
          </p:cNvSpPr>
          <p:nvPr>
            <p:ph type="sldNum" sz="quarter" idx="12"/>
          </p:nvPr>
        </p:nvSpPr>
        <p:spPr/>
        <p:txBody>
          <a:bodyPr/>
          <a:lstStyle/>
          <a:p>
            <a:pPr lvl="0"/>
            <a:fld id="{162D8EC0-09AF-49B5-A524-566B26740FED}" type="slidenum">
              <a:t>‹#›</a:t>
            </a:fld>
            <a:endParaRPr lang="en-IN"/>
          </a:p>
        </p:txBody>
      </p:sp>
    </p:spTree>
    <p:extLst>
      <p:ext uri="{BB962C8B-B14F-4D97-AF65-F5344CB8AC3E}">
        <p14:creationId xmlns:p14="http://schemas.microsoft.com/office/powerpoint/2010/main" val="4233315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289E86A8-CC74-4CD2-833F-8084D8AA8714}" type="slidenum">
              <a:t>‹#›</a:t>
            </a:fld>
            <a:endParaRPr lang="en-IN"/>
          </a:p>
        </p:txBody>
      </p:sp>
    </p:spTree>
    <p:extLst>
      <p:ext uri="{BB962C8B-B14F-4D97-AF65-F5344CB8AC3E}">
        <p14:creationId xmlns:p14="http://schemas.microsoft.com/office/powerpoint/2010/main" val="396451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2949C877-F5E4-4C9C-B8C7-50855F91FFF3}" type="slidenum">
              <a:t>‹#›</a:t>
            </a:fld>
            <a:endParaRPr lang="en-IN"/>
          </a:p>
        </p:txBody>
      </p:sp>
    </p:spTree>
    <p:extLst>
      <p:ext uri="{BB962C8B-B14F-4D97-AF65-F5344CB8AC3E}">
        <p14:creationId xmlns:p14="http://schemas.microsoft.com/office/powerpoint/2010/main" val="1371275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2130480"/>
            <a:ext cx="7772039" cy="1469520"/>
          </a:xfrm>
          <a:prstGeom prst="rect">
            <a:avLst/>
          </a:prstGeom>
          <a:noFill/>
          <a:ln>
            <a:noFill/>
          </a:ln>
        </p:spPr>
        <p:txBody>
          <a:bodyPr wrap="square" lIns="91440" tIns="45720" rIns="91440" bIns="45720" anchor="ctr">
            <a:noAutofit/>
          </a:bodyPr>
          <a:lstStyle/>
          <a:p>
            <a:pPr lvl="0"/>
            <a:r>
              <a:rPr lang="en-US"/>
              <a:t>Click to edit Master title style</a:t>
            </a:r>
          </a:p>
        </p:txBody>
      </p:sp>
      <p:sp>
        <p:nvSpPr>
          <p:cNvPr id="3" name="Date Placeholder 3"/>
          <p:cNvSpPr txBox="1">
            <a:spLocks noGrp="1"/>
          </p:cNvSpPr>
          <p:nvPr>
            <p:ph type="dt" sz="half" idx="2"/>
          </p:nvPr>
        </p:nvSpPr>
        <p:spPr>
          <a:xfrm>
            <a:off x="457200" y="6356520"/>
            <a:ext cx="2133360" cy="364679"/>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IN" sz="1200" b="0" i="0" u="none" strike="noStrike" kern="1200" cap="none" spc="0" baseline="0">
                <a:solidFill>
                  <a:srgbClr val="8B8B8B"/>
                </a:solidFill>
                <a:latin typeface="Calibri"/>
                <a:ea typeface="DejaVu Sans" pitchFamily="2"/>
                <a:cs typeface="DejaVu Sans" pitchFamily="2"/>
              </a:defRPr>
            </a:lvl1pPr>
          </a:lstStyle>
          <a:p>
            <a:pPr lvl="0"/>
            <a:fld id="{AB5A72A0-45DF-42E2-958E-EFD571472937}" type="datetime1">
              <a:rPr lang="en-IN"/>
              <a:pPr lvl="0"/>
              <a:t>2020/1/28</a:t>
            </a:fld>
            <a:endParaRPr lang="en-IN"/>
          </a:p>
        </p:txBody>
      </p:sp>
      <p:sp>
        <p:nvSpPr>
          <p:cNvPr id="4" name="Footer Placeholder 4"/>
          <p:cNvSpPr txBox="1">
            <a:spLocks noGrp="1"/>
          </p:cNvSpPr>
          <p:nvPr>
            <p:ph type="ftr" sz="quarter" idx="3"/>
          </p:nvPr>
        </p:nvSpPr>
        <p:spPr>
          <a:xfrm>
            <a:off x="3124079" y="6356520"/>
            <a:ext cx="2895120" cy="364679"/>
          </a:xfrm>
          <a:prstGeom prst="rect">
            <a:avLst/>
          </a:prstGeom>
          <a:noFill/>
          <a:ln>
            <a:noFill/>
          </a:ln>
        </p:spPr>
        <p:txBody>
          <a:bodyPr wrap="square" lIns="91440" tIns="45720" rIns="91440" bIns="45720" anchor="ctr" anchorCtr="0">
            <a:noAutofit/>
          </a:bodyPr>
          <a:lstStyle>
            <a:lvl1pPr lvl="0" hangingPunct="0">
              <a:buNone/>
              <a:tabLst/>
              <a:defRPr lang="en-IN" sz="2400" kern="1200">
                <a:latin typeface="Liberation Serif" pitchFamily="18"/>
                <a:ea typeface="DejaVu Sans" pitchFamily="2"/>
                <a:cs typeface="DejaVu Sans" pitchFamily="2"/>
              </a:defRPr>
            </a:lvl1pPr>
          </a:lstStyle>
          <a:p>
            <a:pPr lvl="0"/>
            <a:endParaRPr lang="en-IN"/>
          </a:p>
        </p:txBody>
      </p:sp>
      <p:sp>
        <p:nvSpPr>
          <p:cNvPr id="5"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IN" sz="1200" b="0" i="0" u="none" strike="noStrike" kern="1200" cap="none" spc="0" baseline="0">
                <a:solidFill>
                  <a:srgbClr val="8B8B8B"/>
                </a:solidFill>
                <a:latin typeface="Calibri"/>
                <a:ea typeface="DejaVu Sans" pitchFamily="2"/>
                <a:cs typeface="DejaVu Sans" pitchFamily="2"/>
              </a:defRPr>
            </a:lvl1pPr>
          </a:lstStyle>
          <a:p>
            <a:pPr lvl="0"/>
            <a:fld id="{6135DD3A-2915-4935-9060-0AE865A0074E}" type="slidenum">
              <a:t>‹#›</a:t>
            </a:fld>
            <a:endParaRPr lang="en-IN"/>
          </a:p>
        </p:txBody>
      </p:sp>
      <p:sp>
        <p:nvSpPr>
          <p:cNvPr id="6" name="Text Placeholder 5"/>
          <p:cNvSpPr txBox="1">
            <a:spLocks noGrp="1"/>
          </p:cNvSpPr>
          <p:nvPr>
            <p:ph type="body" idx="1"/>
          </p:nvPr>
        </p:nvSpPr>
        <p:spPr>
          <a:xfrm>
            <a:off x="457200" y="1604520"/>
            <a:ext cx="8229240" cy="3977279"/>
          </a:xfrm>
          <a:prstGeom prst="rect">
            <a:avLst/>
          </a:prstGeom>
          <a:noFill/>
          <a:ln>
            <a:noFill/>
          </a:ln>
        </p:spPr>
        <p:txBody>
          <a:bodyPr lIns="0" tIns="0" rIns="0" bIns="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ctr" rtl="0" hangingPunct="1">
        <a:lnSpc>
          <a:spcPct val="100000"/>
        </a:lnSpc>
        <a:spcBef>
          <a:spcPts val="0"/>
        </a:spcBef>
        <a:spcAft>
          <a:spcPts val="0"/>
        </a:spcAft>
        <a:buNone/>
        <a:tabLst/>
        <a:defRPr lang="en-US" sz="4400" b="0" i="0" u="none" strike="noStrike" kern="1200" cap="none" spc="0" baseline="0">
          <a:ln>
            <a:noFill/>
          </a:ln>
          <a:solidFill>
            <a:srgbClr val="000000"/>
          </a:solidFill>
          <a:highlight>
            <a:scrgbClr r="0" g="0" b="0">
              <a:alpha val="0"/>
            </a:scrgbClr>
          </a:highlight>
          <a:latin typeface="Calibri"/>
          <a:ea typeface="DejaVu Sans" pitchFamily="2"/>
          <a:cs typeface="AnjaliOldLipi" pitchFamily="2"/>
        </a:defRPr>
      </a:lvl1pPr>
    </p:titleStyle>
    <p:bodyStyle>
      <a:lvl1pPr marL="0" marR="0" indent="0" algn="l" hangingPunct="1">
        <a:lnSpc>
          <a:spcPct val="100000"/>
        </a:lnSpc>
        <a:spcBef>
          <a:spcPts val="1417"/>
        </a:spcBef>
        <a:spcAft>
          <a:spcPts val="0"/>
        </a:spcAft>
        <a:tabLst/>
        <a:defRPr lang="en-US" sz="3200" b="0" i="0" u="none" strike="noStrike" kern="1200" cap="none" spc="0" baseline="0">
          <a:ln>
            <a:noFill/>
          </a:ln>
          <a:solidFill>
            <a:srgbClr val="000000"/>
          </a:solidFill>
          <a:highlight>
            <a:scrgbClr r="0" g="0" b="0">
              <a:alpha val="0"/>
            </a:scrgbClr>
          </a:highlight>
          <a:latin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wrap="square" lIns="91440" tIns="45720" rIns="91440" bIns="45720" anchor="ctr">
            <a:noAutofit/>
          </a:bodyPr>
          <a:lstStyle/>
          <a:p>
            <a:pPr lvl="0"/>
            <a:r>
              <a:rPr lang="en-US"/>
              <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wrap="square" lIns="91440" tIns="45720" rIns="91440" bIns="4572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IN" sz="1200" b="0" i="0" u="none" strike="noStrike" kern="1200" cap="none" spc="0" baseline="0">
                <a:solidFill>
                  <a:srgbClr val="8B8B8B"/>
                </a:solidFill>
                <a:latin typeface="Calibri"/>
                <a:ea typeface="DejaVu Sans" pitchFamily="2"/>
                <a:cs typeface="DejaVu Sans" pitchFamily="2"/>
              </a:defRPr>
            </a:lvl1pPr>
          </a:lstStyle>
          <a:p>
            <a:pPr lvl="0"/>
            <a:fld id="{11F20E5E-42F1-461E-9032-857BDE93C632}" type="datetime1">
              <a:rPr lang="en-IN"/>
              <a:pPr lvl="0"/>
              <a:t>2020/1/28</a:t>
            </a:fld>
            <a:endParaRPr lang="en-IN"/>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wrap="square" lIns="91440" tIns="45720" rIns="91440" bIns="45720" anchor="ctr" anchorCtr="0">
            <a:noAutofit/>
          </a:bodyPr>
          <a:lstStyle>
            <a:lvl1pPr lvl="0" hangingPunct="0">
              <a:buNone/>
              <a:tabLst/>
              <a:defRPr lang="en-IN" sz="2400" kern="1200">
                <a:latin typeface="Liberation Serif" pitchFamily="18"/>
                <a:ea typeface="DejaVu Sans" pitchFamily="2"/>
                <a:cs typeface="DejaVu Sans" pitchFamily="2"/>
              </a:defRPr>
            </a:lvl1pPr>
          </a:lstStyle>
          <a:p>
            <a:pPr lvl="0"/>
            <a:endParaRPr lang="en-IN"/>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IN" sz="1200" b="0" i="0" u="none" strike="noStrike" kern="1200" cap="none" spc="0" baseline="0">
                <a:solidFill>
                  <a:srgbClr val="8B8B8B"/>
                </a:solidFill>
                <a:latin typeface="Calibri"/>
                <a:ea typeface="DejaVu Sans" pitchFamily="2"/>
                <a:cs typeface="DejaVu Sans" pitchFamily="2"/>
              </a:defRPr>
            </a:lvl1pPr>
          </a:lstStyle>
          <a:p>
            <a:pPr lvl="0"/>
            <a:fld id="{327376C6-6B0C-4CAE-AFB4-7F9256B071C3}" type="slidenum">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ctr" rtl="0" hangingPunct="1">
        <a:lnSpc>
          <a:spcPct val="100000"/>
        </a:lnSpc>
        <a:spcBef>
          <a:spcPts val="0"/>
        </a:spcBef>
        <a:spcAft>
          <a:spcPts val="0"/>
        </a:spcAft>
        <a:buNone/>
        <a:tabLst/>
        <a:defRPr lang="en-US" sz="4400" b="0" i="0" u="none" strike="noStrike" kern="1200" cap="none" spc="0" baseline="0">
          <a:ln>
            <a:noFill/>
          </a:ln>
          <a:solidFill>
            <a:srgbClr val="000000"/>
          </a:solidFill>
          <a:highlight>
            <a:scrgbClr r="0" g="0" b="0">
              <a:alpha val="0"/>
            </a:scrgbClr>
          </a:highlight>
          <a:latin typeface="Calibri"/>
          <a:ea typeface="DejaVu Sans" pitchFamily="2"/>
          <a:cs typeface="AnjaliOldLipi" pitchFamily="2"/>
        </a:defRPr>
      </a:lvl1pPr>
    </p:titleStyle>
    <p:bodyStyle>
      <a:lvl1pPr marL="0" marR="0" lvl="0" indent="0" algn="l" rtl="0" hangingPunct="1">
        <a:lnSpc>
          <a:spcPct val="100000"/>
        </a:lnSpc>
        <a:spcBef>
          <a:spcPts val="641"/>
        </a:spcBef>
        <a:spcAft>
          <a:spcPts val="0"/>
        </a:spcAft>
        <a:buSzPct val="45000"/>
        <a:buFont typeface="StarSymbol"/>
        <a:buChar char="●"/>
        <a:tabLst/>
        <a:defRPr lang="en-US" sz="3200" b="0" i="0" u="none" strike="noStrike" kern="1200" cap="none" spc="0" baseline="0">
          <a:ln>
            <a:noFill/>
          </a:ln>
          <a:solidFill>
            <a:srgbClr val="000000"/>
          </a:solidFill>
          <a:highlight>
            <a:scrgbClr r="0" g="0" b="0">
              <a:alpha val="0"/>
            </a:scrgbClr>
          </a:highlight>
          <a:latin typeface="Calibri"/>
          <a:ea typeface="DejaVu Sans" pitchFamily="2"/>
          <a:cs typeface="AnjaliOldLipi" pitchFamily="2"/>
        </a:defRPr>
      </a:lvl1pPr>
      <a:lvl2pPr marL="0" marR="0" lvl="1" indent="0" algn="l" rtl="0" hangingPunct="1">
        <a:lnSpc>
          <a:spcPct val="100000"/>
        </a:lnSpc>
        <a:spcBef>
          <a:spcPts val="561"/>
        </a:spcBef>
        <a:spcAft>
          <a:spcPts val="0"/>
        </a:spcAft>
        <a:buSzPct val="75000"/>
        <a:buFont typeface="StarSymbol"/>
        <a:buChar char="–"/>
        <a:tabLst/>
        <a:defRPr lang="en-US" sz="2800" b="0" i="0" u="none" strike="noStrike" kern="1200" cap="none" spc="0" baseline="0">
          <a:ln>
            <a:noFill/>
          </a:ln>
          <a:solidFill>
            <a:srgbClr val="000000"/>
          </a:solidFill>
          <a:highlight>
            <a:scrgbClr r="0" g="0" b="0">
              <a:alpha val="0"/>
            </a:scrgbClr>
          </a:highlight>
          <a:latin typeface="Calibri"/>
          <a:ea typeface="DejaVu Sans" pitchFamily="2"/>
          <a:cs typeface="AnjaliOldLipi" pitchFamily="2"/>
        </a:defRPr>
      </a:lvl2pPr>
      <a:lvl3pPr marL="0" marR="0" lvl="2" indent="0" algn="l" rtl="0" hangingPunct="1">
        <a:lnSpc>
          <a:spcPct val="100000"/>
        </a:lnSpc>
        <a:spcBef>
          <a:spcPts val="479"/>
        </a:spcBef>
        <a:spcAft>
          <a:spcPts val="0"/>
        </a:spcAft>
        <a:buSzPct val="45000"/>
        <a:buFont typeface="StarSymbol"/>
        <a:buChar char="●"/>
        <a:tabLst/>
        <a:defRPr lang="en-US" sz="2400" b="0" i="0" u="none" strike="noStrike" kern="1200" cap="none" spc="0" baseline="0">
          <a:ln>
            <a:noFill/>
          </a:ln>
          <a:solidFill>
            <a:srgbClr val="000000"/>
          </a:solidFill>
          <a:highlight>
            <a:scrgbClr r="0" g="0" b="0">
              <a:alpha val="0"/>
            </a:scrgbClr>
          </a:highlight>
          <a:latin typeface="Calibri"/>
          <a:ea typeface="DejaVu Sans" pitchFamily="2"/>
          <a:cs typeface="AnjaliOldLipi" pitchFamily="2"/>
        </a:defRPr>
      </a:lvl3pPr>
      <a:lvl4pPr marL="0" marR="0" lvl="3" indent="0" algn="l" rtl="0" hangingPunct="1">
        <a:lnSpc>
          <a:spcPct val="100000"/>
        </a:lnSpc>
        <a:spcBef>
          <a:spcPts val="400"/>
        </a:spcBef>
        <a:spcAft>
          <a:spcPts val="0"/>
        </a:spcAft>
        <a:buSzPct val="75000"/>
        <a:buFont typeface="StarSymbol"/>
        <a:buChar char="–"/>
        <a:tabLst/>
        <a:defRPr lang="en-US" sz="2000" b="0" i="0" u="none" strike="noStrike" kern="1200" cap="none" spc="0" baseline="0">
          <a:ln>
            <a:noFill/>
          </a:ln>
          <a:solidFill>
            <a:srgbClr val="000000"/>
          </a:solidFill>
          <a:highlight>
            <a:scrgbClr r="0" g="0" b="0">
              <a:alpha val="0"/>
            </a:scrgbClr>
          </a:highlight>
          <a:latin typeface="Calibri"/>
          <a:ea typeface="DejaVu Sans" pitchFamily="2"/>
          <a:cs typeface="AnjaliOldLipi" pitchFamily="2"/>
        </a:defRPr>
      </a:lvl4pPr>
      <a:lvl5pPr marL="0" marR="0" lvl="4" indent="0" algn="l" rtl="0" hangingPunct="1">
        <a:lnSpc>
          <a:spcPct val="100000"/>
        </a:lnSpc>
        <a:spcBef>
          <a:spcPts val="400"/>
        </a:spcBef>
        <a:spcAft>
          <a:spcPts val="0"/>
        </a:spcAft>
        <a:buSzPct val="45000"/>
        <a:buFont typeface="StarSymbol"/>
        <a:buChar char="●"/>
        <a:tabLst/>
        <a:defRPr lang="en-US" sz="2000" b="0" i="0" u="none" strike="noStrike" kern="1200" cap="none" spc="0" baseline="0">
          <a:ln>
            <a:noFill/>
          </a:ln>
          <a:solidFill>
            <a:srgbClr val="000000"/>
          </a:solidFill>
          <a:highlight>
            <a:scrgbClr r="0" g="0" b="0">
              <a:alpha val="0"/>
            </a:scrgbClr>
          </a:highlight>
          <a:latin typeface="Calibri"/>
          <a:ea typeface="DejaVu Sans" pitchFamily="2"/>
          <a:cs typeface="AnjaliOldLipi"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extBox 1"/>
          <p:cNvSpPr txBox="1"/>
          <p:nvPr/>
        </p:nvSpPr>
        <p:spPr>
          <a:xfrm>
            <a:off x="1152000" y="2592000"/>
            <a:ext cx="3816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Is done as the  part of a  course</a:t>
            </a:r>
          </a:p>
        </p:txBody>
      </p:sp>
      <p:sp>
        <p:nvSpPr>
          <p:cNvPr id="3" name="TextBox 2"/>
          <p:cNvSpPr txBox="1"/>
          <p:nvPr/>
        </p:nvSpPr>
        <p:spPr>
          <a:xfrm>
            <a:off x="1188000" y="3096000"/>
            <a:ext cx="1475999" cy="36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Time bound</a:t>
            </a:r>
          </a:p>
        </p:txBody>
      </p:sp>
      <p:sp>
        <p:nvSpPr>
          <p:cNvPr id="4" name="TextBox 3"/>
          <p:cNvSpPr txBox="1"/>
          <p:nvPr/>
        </p:nvSpPr>
        <p:spPr>
          <a:xfrm>
            <a:off x="1116000" y="3671999"/>
            <a:ext cx="615600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Awarding of degree is not based on dissertation alone</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923360" y="234360"/>
            <a:ext cx="3428639" cy="2285640"/>
          </a:xfrm>
          <a:prstGeom prst="rect">
            <a:avLst/>
          </a:prstGeom>
          <a:noFill/>
          <a:ln>
            <a:noFill/>
          </a:ln>
        </p:spPr>
      </p:pic>
      <p:sp>
        <p:nvSpPr>
          <p:cNvPr id="6" name="TextBox 5"/>
          <p:cNvSpPr txBox="1"/>
          <p:nvPr/>
        </p:nvSpPr>
        <p:spPr>
          <a:xfrm>
            <a:off x="5256000" y="2448360"/>
            <a:ext cx="3131999" cy="54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solidFill>
                  <a:srgbClr val="8D1D75"/>
                </a:solidFill>
                <a:latin typeface="Liberation Sans" pitchFamily="18"/>
                <a:ea typeface="DejaVu Sans" pitchFamily="2"/>
                <a:cs typeface="AnjaliOldLipi" pitchFamily="2"/>
              </a:rPr>
              <a:t> </a:t>
            </a:r>
            <a:r>
              <a:rPr lang="ml-IN" sz="2400" b="1" i="0" u="none" strike="noStrike" kern="1200" cap="none">
                <a:ln>
                  <a:noFill/>
                </a:ln>
                <a:solidFill>
                  <a:srgbClr val="224B12"/>
                </a:solidFill>
                <a:latin typeface="Liberation Sans" pitchFamily="18"/>
                <a:ea typeface="DejaVu Sans" pitchFamily="2"/>
                <a:cs typeface="AnjaliOldLipi" pitchFamily="2"/>
              </a:rPr>
              <a:t>പാഠാന്വേഷണ രേഖ</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extBox 1"/>
          <p:cNvSpPr txBox="1"/>
          <p:nvPr/>
        </p:nvSpPr>
        <p:spPr>
          <a:xfrm>
            <a:off x="720000" y="1805760"/>
            <a:ext cx="4464000" cy="143424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latin typeface="Liberation Sans" pitchFamily="18"/>
                <a:ea typeface="DejaVu Sans" pitchFamily="2"/>
                <a:cs typeface="AnjaliOldLipi" pitchFamily="2"/>
              </a:rPr>
              <a:t>Solving a specific problem by applying  an existing idea.</a:t>
            </a:r>
          </a:p>
        </p:txBody>
      </p:sp>
      <p:pic>
        <p:nvPicPr>
          <p:cNvPr id="3"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403600" y="1037159"/>
            <a:ext cx="3201120" cy="3201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extBox 1"/>
          <p:cNvSpPr txBox="1"/>
          <p:nvPr/>
        </p:nvSpPr>
        <p:spPr>
          <a:xfrm>
            <a:off x="2376000" y="432000"/>
            <a:ext cx="4176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Objectives of Dissertation</a:t>
            </a:r>
          </a:p>
        </p:txBody>
      </p:sp>
      <p:sp>
        <p:nvSpPr>
          <p:cNvPr id="3" name="TextBox 2"/>
          <p:cNvSpPr txBox="1"/>
          <p:nvPr/>
        </p:nvSpPr>
        <p:spPr>
          <a:xfrm>
            <a:off x="936000" y="1007999"/>
            <a:ext cx="2951999" cy="657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Knowledge enquiry</a:t>
            </a:r>
          </a:p>
        </p:txBody>
      </p:sp>
      <p:sp>
        <p:nvSpPr>
          <p:cNvPr id="4" name="TextBox 3"/>
          <p:cNvSpPr txBox="1"/>
          <p:nvPr/>
        </p:nvSpPr>
        <p:spPr>
          <a:xfrm>
            <a:off x="936000" y="1440000"/>
            <a:ext cx="2808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Application</a:t>
            </a:r>
          </a:p>
        </p:txBody>
      </p:sp>
      <p:sp>
        <p:nvSpPr>
          <p:cNvPr id="5" name="TextBox 4"/>
          <p:cNvSpPr txBox="1"/>
          <p:nvPr/>
        </p:nvSpPr>
        <p:spPr>
          <a:xfrm>
            <a:off x="936000" y="1908000"/>
            <a:ext cx="2951999" cy="657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Research Aptitude</a:t>
            </a:r>
          </a:p>
        </p:txBody>
      </p:sp>
      <p:sp>
        <p:nvSpPr>
          <p:cNvPr id="6" name="TextBox 5"/>
          <p:cNvSpPr txBox="1"/>
          <p:nvPr/>
        </p:nvSpPr>
        <p:spPr>
          <a:xfrm>
            <a:off x="936000" y="2376000"/>
            <a:ext cx="3096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Data collection</a:t>
            </a:r>
          </a:p>
        </p:txBody>
      </p:sp>
      <p:sp>
        <p:nvSpPr>
          <p:cNvPr id="7" name="TextBox 6"/>
          <p:cNvSpPr txBox="1"/>
          <p:nvPr/>
        </p:nvSpPr>
        <p:spPr>
          <a:xfrm>
            <a:off x="936000" y="2880000"/>
            <a:ext cx="338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Classification of data</a:t>
            </a:r>
          </a:p>
        </p:txBody>
      </p:sp>
      <p:sp>
        <p:nvSpPr>
          <p:cNvPr id="8" name="TextBox 7"/>
          <p:cNvSpPr txBox="1"/>
          <p:nvPr/>
        </p:nvSpPr>
        <p:spPr>
          <a:xfrm>
            <a:off x="936000" y="3384000"/>
            <a:ext cx="338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Analysis of data</a:t>
            </a:r>
          </a:p>
        </p:txBody>
      </p:sp>
      <p:sp>
        <p:nvSpPr>
          <p:cNvPr id="9" name="TextBox 8"/>
          <p:cNvSpPr txBox="1"/>
          <p:nvPr/>
        </p:nvSpPr>
        <p:spPr>
          <a:xfrm>
            <a:off x="936000" y="3888000"/>
            <a:ext cx="338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Concept Formation</a:t>
            </a:r>
          </a:p>
        </p:txBody>
      </p:sp>
      <p:sp>
        <p:nvSpPr>
          <p:cNvPr id="10" name="TextBox 9"/>
          <p:cNvSpPr txBox="1"/>
          <p:nvPr/>
        </p:nvSpPr>
        <p:spPr>
          <a:xfrm>
            <a:off x="936000" y="4356000"/>
            <a:ext cx="338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Academic writing</a:t>
            </a:r>
          </a:p>
        </p:txBody>
      </p:sp>
      <p:sp>
        <p:nvSpPr>
          <p:cNvPr id="11" name="TextBox 10"/>
          <p:cNvSpPr txBox="1"/>
          <p:nvPr/>
        </p:nvSpPr>
        <p:spPr>
          <a:xfrm>
            <a:off x="936000" y="4788000"/>
            <a:ext cx="338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Academic ethics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xtBox 1"/>
          <p:cNvSpPr txBox="1"/>
          <p:nvPr/>
        </p:nvSpPr>
        <p:spPr>
          <a:xfrm>
            <a:off x="3456000" y="1440000"/>
            <a:ext cx="3096000" cy="648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solidFill>
                  <a:srgbClr val="8D1D75"/>
                </a:solidFill>
                <a:latin typeface="Liberation Sans" pitchFamily="18"/>
                <a:ea typeface="DejaVu Sans" pitchFamily="2"/>
                <a:cs typeface="AnjaliOldLipi" pitchFamily="2"/>
              </a:rPr>
              <a:t>Selection of Topic</a:t>
            </a:r>
          </a:p>
        </p:txBody>
      </p:sp>
      <p:pic>
        <p:nvPicPr>
          <p:cNvPr id="3"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1613160" y="1844279"/>
            <a:ext cx="6465959" cy="21232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ou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extBox 1"/>
          <p:cNvSpPr txBox="1"/>
          <p:nvPr/>
        </p:nvSpPr>
        <p:spPr>
          <a:xfrm>
            <a:off x="3240000" y="180000"/>
            <a:ext cx="2448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Implementation</a:t>
            </a:r>
          </a:p>
        </p:txBody>
      </p:sp>
      <p:sp>
        <p:nvSpPr>
          <p:cNvPr id="3" name="TextBox 2"/>
          <p:cNvSpPr txBox="1"/>
          <p:nvPr/>
        </p:nvSpPr>
        <p:spPr>
          <a:xfrm>
            <a:off x="576000" y="720000"/>
            <a:ext cx="5903999"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To be implemented from HSE I students of 2020-21</a:t>
            </a:r>
          </a:p>
        </p:txBody>
      </p:sp>
      <p:sp>
        <p:nvSpPr>
          <p:cNvPr id="4" name="TextBox 3"/>
          <p:cNvSpPr txBox="1"/>
          <p:nvPr/>
        </p:nvSpPr>
        <p:spPr>
          <a:xfrm>
            <a:off x="576000" y="1188000"/>
            <a:ext cx="5903999"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The duration of dissertation is two academic years</a:t>
            </a:r>
          </a:p>
        </p:txBody>
      </p:sp>
      <p:sp>
        <p:nvSpPr>
          <p:cNvPr id="5" name="TextBox 4"/>
          <p:cNvSpPr txBox="1"/>
          <p:nvPr/>
        </p:nvSpPr>
        <p:spPr>
          <a:xfrm>
            <a:off x="540000" y="1620000"/>
            <a:ext cx="774000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Dissertation should be prepared for all subjects, individually</a:t>
            </a:r>
          </a:p>
        </p:txBody>
      </p:sp>
      <p:sp>
        <p:nvSpPr>
          <p:cNvPr id="6" name="TextBox 5"/>
          <p:cNvSpPr txBox="1"/>
          <p:nvPr/>
        </p:nvSpPr>
        <p:spPr>
          <a:xfrm>
            <a:off x="540000" y="2952359"/>
            <a:ext cx="5903999"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Dissertation can be planned in the SRG</a:t>
            </a:r>
          </a:p>
        </p:txBody>
      </p:sp>
      <p:sp>
        <p:nvSpPr>
          <p:cNvPr id="7" name="TextBox 6"/>
          <p:cNvSpPr txBox="1"/>
          <p:nvPr/>
        </p:nvSpPr>
        <p:spPr>
          <a:xfrm>
            <a:off x="540000" y="2052360"/>
            <a:ext cx="5903999"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To be started on first term of first year</a:t>
            </a:r>
          </a:p>
        </p:txBody>
      </p:sp>
      <p:sp>
        <p:nvSpPr>
          <p:cNvPr id="8" name="TextBox 7"/>
          <p:cNvSpPr txBox="1"/>
          <p:nvPr/>
        </p:nvSpPr>
        <p:spPr>
          <a:xfrm>
            <a:off x="576000" y="2530080"/>
            <a:ext cx="8280000" cy="3499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A general orientation on dissertation can be conducted for the students</a:t>
            </a:r>
          </a:p>
        </p:txBody>
      </p:sp>
      <p:sp>
        <p:nvSpPr>
          <p:cNvPr id="9" name="TextBox 8"/>
          <p:cNvSpPr txBox="1"/>
          <p:nvPr/>
        </p:nvSpPr>
        <p:spPr>
          <a:xfrm>
            <a:off x="540000" y="3321719"/>
            <a:ext cx="835200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Submission of synopsis is to be done in the first year for evaluation.</a:t>
            </a:r>
          </a:p>
        </p:txBody>
      </p:sp>
      <p:sp>
        <p:nvSpPr>
          <p:cNvPr id="10" name="TextBox 9"/>
          <p:cNvSpPr txBox="1"/>
          <p:nvPr/>
        </p:nvSpPr>
        <p:spPr>
          <a:xfrm>
            <a:off x="540000" y="3754079"/>
            <a:ext cx="842400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From data collection to final submission is to be done in the second year.</a:t>
            </a:r>
          </a:p>
        </p:txBody>
      </p:sp>
      <p:sp>
        <p:nvSpPr>
          <p:cNvPr id="11" name="TextBox 10"/>
          <p:cNvSpPr txBox="1"/>
          <p:nvPr/>
        </p:nvSpPr>
        <p:spPr>
          <a:xfrm>
            <a:off x="540000" y="4186079"/>
            <a:ext cx="5903999"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Valuation must be done term wise</a:t>
            </a:r>
          </a:p>
        </p:txBody>
      </p:sp>
      <p:sp>
        <p:nvSpPr>
          <p:cNvPr id="12" name="TextBox 11"/>
          <p:cNvSpPr txBox="1"/>
          <p:nvPr/>
        </p:nvSpPr>
        <p:spPr>
          <a:xfrm>
            <a:off x="576000" y="4545720"/>
            <a:ext cx="7632000" cy="6022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Details of software and monitoring will be intimated through separate circular by DGE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p:cTn id="6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xtBox 1"/>
          <p:cNvSpPr txBox="1"/>
          <p:nvPr/>
        </p:nvSpPr>
        <p:spPr>
          <a:xfrm>
            <a:off x="2232000" y="252000"/>
            <a:ext cx="4104000" cy="503999"/>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Format Of Synopsis</a:t>
            </a:r>
          </a:p>
        </p:txBody>
      </p:sp>
      <p:sp>
        <p:nvSpPr>
          <p:cNvPr id="3" name="TextBox 2"/>
          <p:cNvSpPr txBox="1"/>
          <p:nvPr/>
        </p:nvSpPr>
        <p:spPr>
          <a:xfrm>
            <a:off x="1764000" y="756000"/>
            <a:ext cx="756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Title</a:t>
            </a:r>
          </a:p>
        </p:txBody>
      </p:sp>
      <p:sp>
        <p:nvSpPr>
          <p:cNvPr id="4" name="TextBox 3"/>
          <p:cNvSpPr txBox="1"/>
          <p:nvPr/>
        </p:nvSpPr>
        <p:spPr>
          <a:xfrm>
            <a:off x="827999" y="1440000"/>
            <a:ext cx="1728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Introduction</a:t>
            </a:r>
          </a:p>
        </p:txBody>
      </p:sp>
      <p:sp>
        <p:nvSpPr>
          <p:cNvPr id="5" name="TextBox 4"/>
          <p:cNvSpPr txBox="1"/>
          <p:nvPr/>
        </p:nvSpPr>
        <p:spPr>
          <a:xfrm>
            <a:off x="108000" y="2340000"/>
            <a:ext cx="2412000" cy="468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Objective of study</a:t>
            </a:r>
          </a:p>
        </p:txBody>
      </p:sp>
      <p:sp>
        <p:nvSpPr>
          <p:cNvPr id="6" name="TextBox 5"/>
          <p:cNvSpPr txBox="1"/>
          <p:nvPr/>
        </p:nvSpPr>
        <p:spPr>
          <a:xfrm>
            <a:off x="0" y="3096000"/>
            <a:ext cx="266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Review of literature</a:t>
            </a:r>
          </a:p>
        </p:txBody>
      </p:sp>
      <p:sp>
        <p:nvSpPr>
          <p:cNvPr id="7" name="TextBox 6"/>
          <p:cNvSpPr txBox="1"/>
          <p:nvPr/>
        </p:nvSpPr>
        <p:spPr>
          <a:xfrm>
            <a:off x="936000" y="3960000"/>
            <a:ext cx="1655999"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Action Plan</a:t>
            </a:r>
          </a:p>
        </p:txBody>
      </p:sp>
      <p:sp>
        <p:nvSpPr>
          <p:cNvPr id="8" name="TextBox 7"/>
          <p:cNvSpPr txBox="1"/>
          <p:nvPr/>
        </p:nvSpPr>
        <p:spPr>
          <a:xfrm>
            <a:off x="756000" y="4860000"/>
            <a:ext cx="1944000" cy="62964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Bibliography</a:t>
            </a:r>
          </a:p>
          <a:p>
            <a:pPr marL="0" marR="0" lvl="0" indent="0" hangingPunct="0">
              <a:lnSpc>
                <a:spcPct val="100000"/>
              </a:lnSpc>
              <a:spcBef>
                <a:spcPts val="0"/>
              </a:spcBef>
              <a:spcAft>
                <a:spcPts val="0"/>
              </a:spcAft>
              <a:buNone/>
              <a:tabLst/>
            </a:pPr>
            <a:endParaRPr lang="en-IN" sz="1800" b="1" i="0" u="none" strike="noStrike" kern="1200" cap="none">
              <a:ln>
                <a:noFill/>
              </a:ln>
              <a:latin typeface="Liberation Sans" pitchFamily="18"/>
              <a:ea typeface="DejaVu Sans" pitchFamily="2"/>
              <a:cs typeface="AnjaliOldLipi" pitchFamily="2"/>
            </a:endParaRPr>
          </a:p>
        </p:txBody>
      </p:sp>
      <p:sp>
        <p:nvSpPr>
          <p:cNvPr id="9" name="TextBox 8"/>
          <p:cNvSpPr txBox="1"/>
          <p:nvPr/>
        </p:nvSpPr>
        <p:spPr>
          <a:xfrm>
            <a:off x="4536000" y="756000"/>
            <a:ext cx="827999"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Brief</a:t>
            </a:r>
          </a:p>
        </p:txBody>
      </p:sp>
      <p:sp>
        <p:nvSpPr>
          <p:cNvPr id="10" name="TextBox 9"/>
          <p:cNvSpPr txBox="1"/>
          <p:nvPr/>
        </p:nvSpPr>
        <p:spPr>
          <a:xfrm>
            <a:off x="5436000" y="756000"/>
            <a:ext cx="248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Self explanatory</a:t>
            </a:r>
          </a:p>
        </p:txBody>
      </p:sp>
      <p:sp>
        <p:nvSpPr>
          <p:cNvPr id="11" name="TextBox 10"/>
          <p:cNvSpPr txBox="1"/>
          <p:nvPr/>
        </p:nvSpPr>
        <p:spPr>
          <a:xfrm>
            <a:off x="4500000" y="1498319"/>
            <a:ext cx="827999"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Area</a:t>
            </a:r>
          </a:p>
        </p:txBody>
      </p:sp>
      <p:sp>
        <p:nvSpPr>
          <p:cNvPr id="12" name="TextBox 11"/>
          <p:cNvSpPr txBox="1"/>
          <p:nvPr/>
        </p:nvSpPr>
        <p:spPr>
          <a:xfrm>
            <a:off x="5256000" y="1512000"/>
            <a:ext cx="792000" cy="445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Time</a:t>
            </a:r>
          </a:p>
        </p:txBody>
      </p:sp>
      <p:sp>
        <p:nvSpPr>
          <p:cNvPr id="13" name="TextBox 12"/>
          <p:cNvSpPr txBox="1"/>
          <p:nvPr/>
        </p:nvSpPr>
        <p:spPr>
          <a:xfrm>
            <a:off x="6048000" y="1512000"/>
            <a:ext cx="86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Place</a:t>
            </a:r>
          </a:p>
        </p:txBody>
      </p:sp>
      <p:sp>
        <p:nvSpPr>
          <p:cNvPr id="14" name="TextBox 13"/>
          <p:cNvSpPr txBox="1"/>
          <p:nvPr/>
        </p:nvSpPr>
        <p:spPr>
          <a:xfrm>
            <a:off x="6912000" y="1512000"/>
            <a:ext cx="1512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Relevance</a:t>
            </a:r>
          </a:p>
        </p:txBody>
      </p:sp>
      <p:sp>
        <p:nvSpPr>
          <p:cNvPr id="15" name="TextBox 14"/>
          <p:cNvSpPr txBox="1"/>
          <p:nvPr/>
        </p:nvSpPr>
        <p:spPr>
          <a:xfrm>
            <a:off x="4536000" y="1800000"/>
            <a:ext cx="1728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Limitations</a:t>
            </a:r>
          </a:p>
        </p:txBody>
      </p:sp>
      <p:sp>
        <p:nvSpPr>
          <p:cNvPr id="16" name="Freeform 15"/>
          <p:cNvSpPr/>
          <p:nvPr/>
        </p:nvSpPr>
        <p:spPr>
          <a:xfrm>
            <a:off x="2663640" y="2520000"/>
            <a:ext cx="1584360" cy="108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IN" sz="1800" b="0" i="0" u="none" strike="noStrike" kern="1200" cap="none">
              <a:ln>
                <a:noFill/>
              </a:ln>
              <a:latin typeface="Liberation Sans" pitchFamily="18"/>
              <a:ea typeface="DejaVu Sans" pitchFamily="2"/>
              <a:cs typeface="AnjaliOldLipi" pitchFamily="2"/>
            </a:endParaRPr>
          </a:p>
        </p:txBody>
      </p:sp>
      <p:sp>
        <p:nvSpPr>
          <p:cNvPr id="17" name="TextBox 16"/>
          <p:cNvSpPr txBox="1"/>
          <p:nvPr/>
        </p:nvSpPr>
        <p:spPr>
          <a:xfrm>
            <a:off x="4536000" y="2412000"/>
            <a:ext cx="428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Aim and objective of the study</a:t>
            </a:r>
          </a:p>
        </p:txBody>
      </p:sp>
      <p:sp>
        <p:nvSpPr>
          <p:cNvPr id="18" name="TextBox 17"/>
          <p:cNvSpPr txBox="1"/>
          <p:nvPr/>
        </p:nvSpPr>
        <p:spPr>
          <a:xfrm>
            <a:off x="4536000" y="2988000"/>
            <a:ext cx="4320000" cy="657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Previous knowledge required for preparing synopsis.</a:t>
            </a:r>
          </a:p>
        </p:txBody>
      </p:sp>
      <p:sp>
        <p:nvSpPr>
          <p:cNvPr id="19" name="TextBox 18"/>
          <p:cNvSpPr txBox="1"/>
          <p:nvPr/>
        </p:nvSpPr>
        <p:spPr>
          <a:xfrm>
            <a:off x="4608000" y="3946320"/>
            <a:ext cx="446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Methodology, strategies and tools</a:t>
            </a:r>
          </a:p>
        </p:txBody>
      </p:sp>
      <p:sp>
        <p:nvSpPr>
          <p:cNvPr id="20" name="TextBox 19"/>
          <p:cNvSpPr txBox="1"/>
          <p:nvPr/>
        </p:nvSpPr>
        <p:spPr>
          <a:xfrm>
            <a:off x="4608000" y="4716360"/>
            <a:ext cx="4176000" cy="657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Name of the book, author, year</a:t>
            </a:r>
          </a:p>
        </p:txBody>
      </p:sp>
      <p:sp>
        <p:nvSpPr>
          <p:cNvPr id="21" name="TextBox 20"/>
          <p:cNvSpPr txBox="1"/>
          <p:nvPr/>
        </p:nvSpPr>
        <p:spPr>
          <a:xfrm>
            <a:off x="4608000" y="5040360"/>
            <a:ext cx="4320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Persons, Teacher, Periodicals</a:t>
            </a:r>
          </a:p>
        </p:txBody>
      </p:sp>
      <p:sp>
        <p:nvSpPr>
          <p:cNvPr id="22" name="TextBox 21"/>
          <p:cNvSpPr txBox="1"/>
          <p:nvPr/>
        </p:nvSpPr>
        <p:spPr>
          <a:xfrm>
            <a:off x="4608000" y="5508360"/>
            <a:ext cx="2376000" cy="657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127622"/>
                </a:solidFill>
                <a:latin typeface="Liberation Sans" pitchFamily="18"/>
                <a:ea typeface="DejaVu Sans" pitchFamily="2"/>
                <a:cs typeface="AnjaliOldLipi" pitchFamily="2"/>
              </a:rPr>
              <a:t>URL (date)</a:t>
            </a:r>
          </a:p>
        </p:txBody>
      </p:sp>
      <p:sp>
        <p:nvSpPr>
          <p:cNvPr id="23" name="Freeform 22"/>
          <p:cNvSpPr/>
          <p:nvPr/>
        </p:nvSpPr>
        <p:spPr>
          <a:xfrm>
            <a:off x="2664000" y="1620000"/>
            <a:ext cx="1584360" cy="108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IN" sz="1800" b="0" i="0" u="none" strike="noStrike" kern="1200" cap="none">
              <a:ln>
                <a:noFill/>
              </a:ln>
              <a:latin typeface="Liberation Sans" pitchFamily="18"/>
              <a:ea typeface="DejaVu Sans" pitchFamily="2"/>
              <a:cs typeface="AnjaliOldLipi" pitchFamily="2"/>
            </a:endParaRPr>
          </a:p>
        </p:txBody>
      </p:sp>
      <p:sp>
        <p:nvSpPr>
          <p:cNvPr id="24" name="Freeform 23"/>
          <p:cNvSpPr/>
          <p:nvPr/>
        </p:nvSpPr>
        <p:spPr>
          <a:xfrm>
            <a:off x="2663640" y="5004000"/>
            <a:ext cx="1584360" cy="108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IN" sz="1800" b="0" i="0" u="none" strike="noStrike" kern="1200" cap="none">
              <a:ln>
                <a:noFill/>
              </a:ln>
              <a:latin typeface="Liberation Sans" pitchFamily="18"/>
              <a:ea typeface="DejaVu Sans" pitchFamily="2"/>
              <a:cs typeface="AnjaliOldLipi" pitchFamily="2"/>
            </a:endParaRPr>
          </a:p>
        </p:txBody>
      </p:sp>
      <p:sp>
        <p:nvSpPr>
          <p:cNvPr id="25" name="Freeform 24"/>
          <p:cNvSpPr/>
          <p:nvPr/>
        </p:nvSpPr>
        <p:spPr>
          <a:xfrm>
            <a:off x="2664000" y="4068000"/>
            <a:ext cx="1584360" cy="108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IN" sz="1800" b="0" i="0" u="none" strike="noStrike" kern="1200" cap="none">
              <a:ln>
                <a:noFill/>
              </a:ln>
              <a:latin typeface="Liberation Sans" pitchFamily="18"/>
              <a:ea typeface="DejaVu Sans" pitchFamily="2"/>
              <a:cs typeface="AnjaliOldLipi" pitchFamily="2"/>
            </a:endParaRPr>
          </a:p>
        </p:txBody>
      </p:sp>
      <p:sp>
        <p:nvSpPr>
          <p:cNvPr id="26" name="Freeform 25"/>
          <p:cNvSpPr/>
          <p:nvPr/>
        </p:nvSpPr>
        <p:spPr>
          <a:xfrm>
            <a:off x="2640960" y="3197160"/>
            <a:ext cx="1584360" cy="108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IN" sz="1800" b="0" i="0" u="none" strike="noStrike" kern="1200" cap="none">
              <a:ln>
                <a:noFill/>
              </a:ln>
              <a:latin typeface="Liberation Sans" pitchFamily="18"/>
              <a:ea typeface="DejaVu Sans" pitchFamily="2"/>
              <a:cs typeface="AnjaliOldLipi" pitchFamily="2"/>
            </a:endParaRPr>
          </a:p>
        </p:txBody>
      </p:sp>
      <p:sp>
        <p:nvSpPr>
          <p:cNvPr id="27" name="Freeform 26"/>
          <p:cNvSpPr/>
          <p:nvPr/>
        </p:nvSpPr>
        <p:spPr>
          <a:xfrm>
            <a:off x="2664000" y="936000"/>
            <a:ext cx="1584360" cy="108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IN" sz="1800" b="0" i="0" u="none" strike="noStrike" kern="1200" cap="none">
              <a:ln>
                <a:noFill/>
              </a:ln>
              <a:latin typeface="Liberation Sans" pitchFamily="18"/>
              <a:ea typeface="DejaVu Sans" pitchFamily="2"/>
              <a:cs typeface="AnjaliOldLipi"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100000">
                                          <p:val>
                                            <p:strVal val="#ppt_x"/>
                                          </p:val>
                                        </p:tav>
                                      </p:tavLst>
                                    </p:anim>
                                    <p:anim calcmode="lin" valueType="num">
                                      <p:cBhvr>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ox(i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ox(i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box(in)">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box(in)">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box(in)">
                                      <p:cBhvr>
                                        <p:cTn id="43" dur="5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box(in)">
                                      <p:cBhvr>
                                        <p:cTn id="48" dur="500"/>
                                        <p:tgtEl>
                                          <p:spTgt spid="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Class="entr" fill="hold"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box(in)">
                                      <p:cBhvr>
                                        <p:cTn id="53" dur="500"/>
                                        <p:tgtEl>
                                          <p:spTgt spid="1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Class="entr"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
                                          </p:val>
                                        </p:tav>
                                        <p:tav tm="100000">
                                          <p:val>
                                            <p:strVal val="#ppt_x"/>
                                          </p:val>
                                        </p:tav>
                                      </p:tavLst>
                                    </p:anim>
                                    <p:anim calcmode="lin" valueType="num">
                                      <p:cBhvr>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Class="entr"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ppt_x</p:attrName>
                                        </p:attrNameLst>
                                      </p:cBhvr>
                                      <p:tavLst>
                                        <p:tav tm="0">
                                          <p:val>
                                            <p:strVal val="#ppt_x"/>
                                          </p:val>
                                        </p:tav>
                                        <p:tav tm="100000">
                                          <p:val>
                                            <p:strVal val="#ppt_x"/>
                                          </p:val>
                                        </p:tav>
                                      </p:tavLst>
                                    </p:anim>
                                    <p:anim calcmode="lin" valueType="num">
                                      <p:cBhvr>
                                        <p:cTn id="6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Class="entr"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ppt_x</p:attrName>
                                        </p:attrNameLst>
                                      </p:cBhvr>
                                      <p:tavLst>
                                        <p:tav tm="0">
                                          <p:val>
                                            <p:strVal val="#ppt_x"/>
                                          </p:val>
                                        </p:tav>
                                        <p:tav tm="100000">
                                          <p:val>
                                            <p:strVal val="#ppt_x"/>
                                          </p:val>
                                        </p:tav>
                                      </p:tavLst>
                                    </p:anim>
                                    <p:anim calcmode="lin" valueType="num">
                                      <p:cBhvr>
                                        <p:cTn id="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Class="entr"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ppt_x</p:attrName>
                                        </p:attrNameLst>
                                      </p:cBhvr>
                                      <p:tavLst>
                                        <p:tav tm="0">
                                          <p:val>
                                            <p:strVal val="#ppt_x"/>
                                          </p:val>
                                        </p:tav>
                                        <p:tav tm="100000">
                                          <p:val>
                                            <p:strVal val="#ppt_x"/>
                                          </p:val>
                                        </p:tav>
                                      </p:tavLst>
                                    </p:anim>
                                    <p:anim calcmode="lin" valueType="num">
                                      <p:cBhvr>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extBox 1"/>
          <p:cNvSpPr txBox="1"/>
          <p:nvPr/>
        </p:nvSpPr>
        <p:spPr>
          <a:xfrm>
            <a:off x="3311999" y="684000"/>
            <a:ext cx="2448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Data Collection</a:t>
            </a:r>
          </a:p>
        </p:txBody>
      </p:sp>
      <p:sp>
        <p:nvSpPr>
          <p:cNvPr id="3" name="TextBox 2"/>
          <p:cNvSpPr txBox="1"/>
          <p:nvPr/>
        </p:nvSpPr>
        <p:spPr>
          <a:xfrm>
            <a:off x="324000" y="1764000"/>
            <a:ext cx="6408000" cy="657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Collecting data with appropriate tools/methods</a:t>
            </a:r>
          </a:p>
        </p:txBody>
      </p:sp>
      <p:sp>
        <p:nvSpPr>
          <p:cNvPr id="4" name="TextBox 3"/>
          <p:cNvSpPr txBox="1"/>
          <p:nvPr/>
        </p:nvSpPr>
        <p:spPr>
          <a:xfrm>
            <a:off x="936000" y="2376000"/>
            <a:ext cx="1728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Observation</a:t>
            </a:r>
          </a:p>
        </p:txBody>
      </p:sp>
      <p:sp>
        <p:nvSpPr>
          <p:cNvPr id="5" name="TextBox 4"/>
          <p:cNvSpPr txBox="1"/>
          <p:nvPr/>
        </p:nvSpPr>
        <p:spPr>
          <a:xfrm>
            <a:off x="1007999" y="2880000"/>
            <a:ext cx="140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Interview</a:t>
            </a:r>
          </a:p>
        </p:txBody>
      </p:sp>
      <p:sp>
        <p:nvSpPr>
          <p:cNvPr id="6" name="TextBox 5"/>
          <p:cNvSpPr txBox="1"/>
          <p:nvPr/>
        </p:nvSpPr>
        <p:spPr>
          <a:xfrm>
            <a:off x="2664000" y="2938320"/>
            <a:ext cx="2015999"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Questionnaire</a:t>
            </a:r>
          </a:p>
        </p:txBody>
      </p:sp>
      <p:sp>
        <p:nvSpPr>
          <p:cNvPr id="7" name="TextBox 6"/>
          <p:cNvSpPr txBox="1"/>
          <p:nvPr/>
        </p:nvSpPr>
        <p:spPr>
          <a:xfrm>
            <a:off x="864000" y="3456000"/>
            <a:ext cx="1835999"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Experiment</a:t>
            </a:r>
          </a:p>
        </p:txBody>
      </p:sp>
      <p:sp>
        <p:nvSpPr>
          <p:cNvPr id="8" name="TextBox 7"/>
          <p:cNvSpPr txBox="1"/>
          <p:nvPr/>
        </p:nvSpPr>
        <p:spPr>
          <a:xfrm>
            <a:off x="2880000" y="2421000"/>
            <a:ext cx="1224000" cy="396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Survey</a:t>
            </a:r>
          </a:p>
        </p:txBody>
      </p:sp>
      <p:sp>
        <p:nvSpPr>
          <p:cNvPr id="9" name="TextBox 8"/>
          <p:cNvSpPr txBox="1"/>
          <p:nvPr/>
        </p:nvSpPr>
        <p:spPr>
          <a:xfrm>
            <a:off x="2592000" y="3442320"/>
            <a:ext cx="2015999"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Case study</a:t>
            </a:r>
          </a:p>
        </p:txBody>
      </p:sp>
      <p:pic>
        <p:nvPicPr>
          <p:cNvPr id="10"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1764000" y="374040"/>
            <a:ext cx="1447199" cy="813960"/>
          </a:xfrm>
          <a:prstGeom prst="rect">
            <a:avLst/>
          </a:prstGeom>
          <a:noFill/>
          <a:ln>
            <a:noFill/>
          </a:ln>
        </p:spPr>
      </p:pic>
      <p:pic>
        <p:nvPicPr>
          <p:cNvPr id="11"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4968000" y="2520000"/>
            <a:ext cx="3708000" cy="23079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Class="exit" fill="hold" nodeType="withEffect">
                                  <p:stCondLst>
                                    <p:cond delay="0"/>
                                  </p:stCondLst>
                                  <p:childTnLst>
                                    <p:animEffect transition="out" filter="plus(ou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extBox 1"/>
          <p:cNvSpPr txBox="1"/>
          <p:nvPr/>
        </p:nvSpPr>
        <p:spPr>
          <a:xfrm>
            <a:off x="1872000" y="503999"/>
            <a:ext cx="4536000" cy="4302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Data Analysis &amp; Interpretation</a:t>
            </a:r>
          </a:p>
        </p:txBody>
      </p:sp>
      <p:sp>
        <p:nvSpPr>
          <p:cNvPr id="3" name="TextBox 2"/>
          <p:cNvSpPr txBox="1"/>
          <p:nvPr/>
        </p:nvSpPr>
        <p:spPr>
          <a:xfrm>
            <a:off x="1260000" y="1835999"/>
            <a:ext cx="2232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Classification</a:t>
            </a:r>
          </a:p>
        </p:txBody>
      </p:sp>
      <p:sp>
        <p:nvSpPr>
          <p:cNvPr id="4" name="TextBox 3"/>
          <p:cNvSpPr txBox="1"/>
          <p:nvPr/>
        </p:nvSpPr>
        <p:spPr>
          <a:xfrm>
            <a:off x="1260000" y="2628000"/>
            <a:ext cx="1296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Analysis</a:t>
            </a:r>
          </a:p>
        </p:txBody>
      </p:sp>
      <p:sp>
        <p:nvSpPr>
          <p:cNvPr id="5" name="TextBox 4"/>
          <p:cNvSpPr txBox="1"/>
          <p:nvPr/>
        </p:nvSpPr>
        <p:spPr>
          <a:xfrm>
            <a:off x="1296000" y="3240000"/>
            <a:ext cx="2160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Interpretation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extBox 1"/>
          <p:cNvSpPr txBox="1"/>
          <p:nvPr/>
        </p:nvSpPr>
        <p:spPr>
          <a:xfrm>
            <a:off x="1872000" y="503999"/>
            <a:ext cx="4536000" cy="4302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Findings &amp; Suggestions</a:t>
            </a:r>
          </a:p>
        </p:txBody>
      </p:sp>
      <p:sp>
        <p:nvSpPr>
          <p:cNvPr id="3" name="TextBox 2"/>
          <p:cNvSpPr txBox="1"/>
          <p:nvPr/>
        </p:nvSpPr>
        <p:spPr>
          <a:xfrm>
            <a:off x="1260000" y="2650319"/>
            <a:ext cx="1260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Findings</a:t>
            </a:r>
          </a:p>
        </p:txBody>
      </p:sp>
      <p:sp>
        <p:nvSpPr>
          <p:cNvPr id="4" name="TextBox 3"/>
          <p:cNvSpPr txBox="1"/>
          <p:nvPr/>
        </p:nvSpPr>
        <p:spPr>
          <a:xfrm>
            <a:off x="1260000" y="3456000"/>
            <a:ext cx="2196000" cy="503999"/>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Suggestions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extBox 1"/>
          <p:cNvSpPr txBox="1"/>
          <p:nvPr/>
        </p:nvSpPr>
        <p:spPr>
          <a:xfrm>
            <a:off x="1872000" y="503999"/>
            <a:ext cx="5832000" cy="4302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Conclusion and Scope of follow up</a:t>
            </a:r>
          </a:p>
        </p:txBody>
      </p:sp>
      <p:sp>
        <p:nvSpPr>
          <p:cNvPr id="3" name="TextBox 2"/>
          <p:cNvSpPr txBox="1"/>
          <p:nvPr/>
        </p:nvSpPr>
        <p:spPr>
          <a:xfrm>
            <a:off x="1080000" y="1080000"/>
            <a:ext cx="7883999"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Personal interpretation in accordance with the objectives</a:t>
            </a:r>
          </a:p>
        </p:txBody>
      </p:sp>
      <p:sp>
        <p:nvSpPr>
          <p:cNvPr id="4" name="TextBox 3"/>
          <p:cNvSpPr txBox="1"/>
          <p:nvPr/>
        </p:nvSpPr>
        <p:spPr>
          <a:xfrm>
            <a:off x="1080000" y="1584000"/>
            <a:ext cx="4428000" cy="396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Further areas of study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1296000" y="1266840"/>
            <a:ext cx="5866199" cy="4324320"/>
          </a:xfrm>
          <a:prstGeom prst="rect">
            <a:avLst/>
          </a:prstGeom>
          <a:noFill/>
          <a:ln>
            <a:noFill/>
          </a:ln>
          <a:effectLst>
            <a:outerShdw dist="101823" dir="2700000" algn="tl">
              <a:srgbClr val="808080">
                <a:alpha val="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extBox 1"/>
          <p:cNvSpPr txBox="1"/>
          <p:nvPr/>
        </p:nvSpPr>
        <p:spPr>
          <a:xfrm>
            <a:off x="1872000" y="503999"/>
            <a:ext cx="4536000" cy="4302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Bibliography</a:t>
            </a:r>
          </a:p>
        </p:txBody>
      </p:sp>
      <p:sp>
        <p:nvSpPr>
          <p:cNvPr id="3" name="TextBox 2"/>
          <p:cNvSpPr txBox="1"/>
          <p:nvPr/>
        </p:nvSpPr>
        <p:spPr>
          <a:xfrm>
            <a:off x="1800000" y="1007999"/>
            <a:ext cx="482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All sources used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Box 1"/>
          <p:cNvSpPr txBox="1"/>
          <p:nvPr/>
        </p:nvSpPr>
        <p:spPr>
          <a:xfrm>
            <a:off x="1872000" y="1152000"/>
            <a:ext cx="4536000" cy="4302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Structure of  Dissertation</a:t>
            </a:r>
          </a:p>
        </p:txBody>
      </p:sp>
      <p:sp>
        <p:nvSpPr>
          <p:cNvPr id="3" name="TextBox 2"/>
          <p:cNvSpPr txBox="1"/>
          <p:nvPr/>
        </p:nvSpPr>
        <p:spPr>
          <a:xfrm>
            <a:off x="720000" y="2736000"/>
            <a:ext cx="1692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Introduction</a:t>
            </a:r>
          </a:p>
        </p:txBody>
      </p:sp>
      <p:sp>
        <p:nvSpPr>
          <p:cNvPr id="4" name="TextBox 3"/>
          <p:cNvSpPr txBox="1"/>
          <p:nvPr/>
        </p:nvSpPr>
        <p:spPr>
          <a:xfrm>
            <a:off x="720000" y="3096000"/>
            <a:ext cx="900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Body</a:t>
            </a:r>
          </a:p>
        </p:txBody>
      </p:sp>
      <p:sp>
        <p:nvSpPr>
          <p:cNvPr id="5" name="TextBox 4"/>
          <p:cNvSpPr txBox="1"/>
          <p:nvPr/>
        </p:nvSpPr>
        <p:spPr>
          <a:xfrm>
            <a:off x="684000" y="3456000"/>
            <a:ext cx="4428000" cy="396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Conclusion and scope of follow up</a:t>
            </a:r>
          </a:p>
        </p:txBody>
      </p:sp>
      <p:sp>
        <p:nvSpPr>
          <p:cNvPr id="6" name="TextBox 5"/>
          <p:cNvSpPr txBox="1"/>
          <p:nvPr/>
        </p:nvSpPr>
        <p:spPr>
          <a:xfrm>
            <a:off x="684000" y="3851999"/>
            <a:ext cx="1475999" cy="396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Reference</a:t>
            </a:r>
          </a:p>
        </p:txBody>
      </p:sp>
      <p:sp>
        <p:nvSpPr>
          <p:cNvPr id="7" name="TextBox 6"/>
          <p:cNvSpPr txBox="1"/>
          <p:nvPr/>
        </p:nvSpPr>
        <p:spPr>
          <a:xfrm>
            <a:off x="684000" y="4212000"/>
            <a:ext cx="1475999" cy="396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Appendix</a:t>
            </a:r>
          </a:p>
        </p:txBody>
      </p:sp>
      <p:sp>
        <p:nvSpPr>
          <p:cNvPr id="8" name="TextBox 7"/>
          <p:cNvSpPr txBox="1"/>
          <p:nvPr/>
        </p:nvSpPr>
        <p:spPr>
          <a:xfrm>
            <a:off x="5796000" y="3060000"/>
            <a:ext cx="900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FF3838"/>
                </a:solidFill>
                <a:effectLst>
                  <a:outerShdw dist="17961" dir="2700000">
                    <a:scrgbClr r="0" g="0" b="0"/>
                  </a:outerShdw>
                </a:effectLst>
                <a:latin typeface="Liberation Sans" pitchFamily="18"/>
                <a:ea typeface="DejaVu Sans" pitchFamily="2"/>
                <a:cs typeface="AnjaliOldLipi" pitchFamily="2"/>
              </a:rPr>
              <a:t>Body</a:t>
            </a:r>
          </a:p>
        </p:txBody>
      </p:sp>
      <p:sp>
        <p:nvSpPr>
          <p:cNvPr id="9" name="TextBox 8"/>
          <p:cNvSpPr txBox="1"/>
          <p:nvPr/>
        </p:nvSpPr>
        <p:spPr>
          <a:xfrm>
            <a:off x="5292000" y="3456000"/>
            <a:ext cx="3276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3465A4"/>
                </a:solidFill>
                <a:effectLst>
                  <a:outerShdw dist="17961" dir="2700000">
                    <a:scrgbClr r="0" g="0" b="0"/>
                  </a:outerShdw>
                </a:effectLst>
                <a:latin typeface="Liberation Sans" pitchFamily="18"/>
                <a:ea typeface="DejaVu Sans" pitchFamily="2"/>
                <a:cs typeface="AnjaliOldLipi" pitchFamily="2"/>
              </a:rPr>
              <a:t>Review of literature</a:t>
            </a:r>
          </a:p>
        </p:txBody>
      </p:sp>
      <p:sp>
        <p:nvSpPr>
          <p:cNvPr id="10" name="TextBox 9"/>
          <p:cNvSpPr txBox="1"/>
          <p:nvPr/>
        </p:nvSpPr>
        <p:spPr>
          <a:xfrm>
            <a:off x="5292000" y="4392000"/>
            <a:ext cx="3276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3465A4"/>
                </a:solidFill>
                <a:effectLst>
                  <a:outerShdw dist="17961" dir="2700000">
                    <a:scrgbClr r="0" g="0" b="0"/>
                  </a:outerShdw>
                </a:effectLst>
                <a:latin typeface="Liberation Sans" pitchFamily="18"/>
                <a:ea typeface="DejaVu Sans" pitchFamily="2"/>
                <a:cs typeface="AnjaliOldLipi" pitchFamily="2"/>
              </a:rPr>
              <a:t>Data presentation</a:t>
            </a:r>
          </a:p>
        </p:txBody>
      </p:sp>
      <p:sp>
        <p:nvSpPr>
          <p:cNvPr id="11" name="TextBox 10"/>
          <p:cNvSpPr txBox="1"/>
          <p:nvPr/>
        </p:nvSpPr>
        <p:spPr>
          <a:xfrm>
            <a:off x="5328000" y="3960000"/>
            <a:ext cx="3276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3465A4"/>
                </a:solidFill>
                <a:effectLst>
                  <a:outerShdw dist="17961" dir="2700000">
                    <a:scrgbClr r="0" g="0" b="0"/>
                  </a:outerShdw>
                </a:effectLst>
                <a:latin typeface="Liberation Sans" pitchFamily="18"/>
                <a:ea typeface="DejaVu Sans" pitchFamily="2"/>
                <a:cs typeface="AnjaliOldLipi" pitchFamily="2"/>
              </a:rPr>
              <a:t>Action plan</a:t>
            </a:r>
          </a:p>
        </p:txBody>
      </p:sp>
      <p:sp>
        <p:nvSpPr>
          <p:cNvPr id="12" name="TextBox 11"/>
          <p:cNvSpPr txBox="1"/>
          <p:nvPr/>
        </p:nvSpPr>
        <p:spPr>
          <a:xfrm>
            <a:off x="5292000" y="4824000"/>
            <a:ext cx="3276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3465A4"/>
                </a:solidFill>
                <a:effectLst>
                  <a:outerShdw dist="17961" dir="2700000">
                    <a:scrgbClr r="0" g="0" b="0"/>
                  </a:outerShdw>
                </a:effectLst>
                <a:latin typeface="Liberation Sans" pitchFamily="18"/>
                <a:ea typeface="DejaVu Sans" pitchFamily="2"/>
                <a:cs typeface="AnjaliOldLipi" pitchFamily="2"/>
              </a:rPr>
              <a:t>Findings</a:t>
            </a:r>
          </a:p>
        </p:txBody>
      </p:sp>
      <p:sp>
        <p:nvSpPr>
          <p:cNvPr id="13" name="TextBox 12"/>
          <p:cNvSpPr txBox="1"/>
          <p:nvPr/>
        </p:nvSpPr>
        <p:spPr>
          <a:xfrm>
            <a:off x="792000" y="1944000"/>
            <a:ext cx="1692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Title</a:t>
            </a:r>
          </a:p>
        </p:txBody>
      </p:sp>
      <p:sp>
        <p:nvSpPr>
          <p:cNvPr id="14" name="TextBox 13"/>
          <p:cNvSpPr txBox="1"/>
          <p:nvPr/>
        </p:nvSpPr>
        <p:spPr>
          <a:xfrm>
            <a:off x="720000" y="2376000"/>
            <a:ext cx="1692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Certificates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extBox 1"/>
          <p:cNvSpPr txBox="1"/>
          <p:nvPr/>
        </p:nvSpPr>
        <p:spPr>
          <a:xfrm>
            <a:off x="503999" y="216000"/>
            <a:ext cx="8208000" cy="5947200"/>
          </a:xfrm>
          <a:prstGeom prst="rect">
            <a:avLst/>
          </a:prstGeom>
          <a:noFill/>
          <a:ln>
            <a:noFill/>
          </a:ln>
        </p:spPr>
        <p:txBody>
          <a:bodyPr wrap="none" lIns="0" tIns="0" rIns="0" bIns="0" anchorCtr="0" compatLnSpc="0">
            <a:spAutoFit/>
          </a:bodyPr>
          <a:lstStyle/>
          <a:p>
            <a:pPr marL="0" marR="0" lvl="0" indent="0" algn="ctr" hangingPunct="0">
              <a:lnSpc>
                <a:spcPct val="100000"/>
              </a:lnSpc>
              <a:spcBef>
                <a:spcPts val="0"/>
              </a:spcBef>
              <a:spcAft>
                <a:spcPts val="0"/>
              </a:spcAft>
              <a:buNone/>
              <a:tabLst/>
            </a:pPr>
            <a:r>
              <a:rPr lang="en-IN" sz="2200" b="1" i="0" u="sng" strike="noStrike" kern="1200" cap="none">
                <a:ln>
                  <a:noFill/>
                </a:ln>
                <a:uFillTx/>
                <a:latin typeface="Liberation Serif" pitchFamily="18"/>
                <a:ea typeface="DejaVu Sans" pitchFamily="2"/>
                <a:cs typeface="AnjaliOldLipi" pitchFamily="2"/>
              </a:rPr>
              <a:t>DECLARATION</a:t>
            </a:r>
          </a:p>
          <a:p>
            <a:pPr marL="0" marR="0" lvl="0" indent="0" algn="just" hangingPunct="0">
              <a:lnSpc>
                <a:spcPct val="100000"/>
              </a:lnSpc>
              <a:spcBef>
                <a:spcPts val="0"/>
              </a:spcBef>
              <a:spcAft>
                <a:spcPts val="0"/>
              </a:spcAft>
              <a:buNone/>
              <a:tabLst/>
            </a:pPr>
            <a:endParaRPr lang="en-IN" sz="2000" b="1" i="0" u="none" strike="noStrike" kern="1200" cap="none">
              <a:ln>
                <a:noFill/>
              </a:ln>
              <a:latin typeface="Liberation Serif" pitchFamily="18"/>
              <a:ea typeface="DejaVu Sans" pitchFamily="2"/>
              <a:cs typeface="AnjaliOldLipi" pitchFamily="2"/>
            </a:endParaRPr>
          </a:p>
          <a:p>
            <a:pPr marL="0" marR="0" lvl="0" indent="0" algn="just" hangingPunct="0">
              <a:lnSpc>
                <a:spcPct val="100000"/>
              </a:lnSpc>
              <a:spcBef>
                <a:spcPts val="0"/>
              </a:spcBef>
              <a:spcAft>
                <a:spcPts val="0"/>
              </a:spcAft>
              <a:buNone/>
              <a:tabLst/>
            </a:pPr>
            <a:endParaRPr lang="en-IN" sz="2000" b="1" i="0" u="none" strike="noStrike" kern="1200" cap="none">
              <a:ln>
                <a:noFill/>
              </a:ln>
              <a:latin typeface="Liberation Serif" pitchFamily="18"/>
              <a:ea typeface="DejaVu Sans" pitchFamily="2"/>
              <a:cs typeface="AnjaliOldLipi" pitchFamily="2"/>
            </a:endParaRP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	I hereby declare that this dissertation entitled .......................... (Name of the title of the study) has been submitted for the partial fulfilment for the award of Higher Secondary Certificate from the Department of General Education, Higher Secondary Wing, Government of Kerala in ............ (Month and Year) is my own work. To the best of my knowledge and belief, it is the result of my own  effort and has not been submitted for the award of any certificate in any other institution.  </a:t>
            </a:r>
          </a:p>
          <a:p>
            <a:pPr marL="0" marR="0" lvl="0" indent="0" algn="just" hangingPunct="0">
              <a:lnSpc>
                <a:spcPct val="100000"/>
              </a:lnSpc>
              <a:spcBef>
                <a:spcPts val="0"/>
              </a:spcBef>
              <a:spcAft>
                <a:spcPts val="0"/>
              </a:spcAft>
              <a:buNone/>
              <a:tabLst/>
            </a:pPr>
            <a:endParaRPr lang="en-IN" sz="2000" b="1" i="0" u="none" strike="noStrike" kern="1200" cap="none">
              <a:ln>
                <a:noFill/>
              </a:ln>
              <a:latin typeface="Liberation Serif" pitchFamily="18"/>
              <a:ea typeface="DejaVu Sans" pitchFamily="2"/>
              <a:cs typeface="AnjaliOldLipi" pitchFamily="2"/>
            </a:endParaRP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										Signature of the Student</a:t>
            </a: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										</a:t>
            </a: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							Name 		 		: ..................</a:t>
            </a: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							Register Number 	: ..................</a:t>
            </a: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							Class 				: ..................</a:t>
            </a: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							Name of School   	: ..................</a:t>
            </a: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Place: ..............</a:t>
            </a: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Date : ...............</a:t>
            </a:r>
          </a:p>
          <a:p>
            <a:pPr marL="0" marR="0" lvl="0" indent="0" algn="just" hangingPunct="0">
              <a:lnSpc>
                <a:spcPct val="100000"/>
              </a:lnSpc>
              <a:spcBef>
                <a:spcPts val="0"/>
              </a:spcBef>
              <a:spcAft>
                <a:spcPts val="0"/>
              </a:spcAft>
              <a:buNone/>
              <a:tabLst/>
            </a:pPr>
            <a:endParaRPr lang="en-IN" sz="2000" b="1" i="0" u="none" strike="noStrike" kern="1200" cap="none">
              <a:ln>
                <a:noFill/>
              </a:ln>
              <a:latin typeface="Liberation Serif" pitchFamily="18"/>
              <a:ea typeface="DejaVu Sans" pitchFamily="2"/>
              <a:cs typeface="AnjaliOldLipi" pitchFamily="2"/>
            </a:endParaRPr>
          </a:p>
          <a:p>
            <a:pPr marL="0" marR="0" lvl="0" indent="0" algn="just" hangingPunct="0">
              <a:lnSpc>
                <a:spcPct val="100000"/>
              </a:lnSpc>
              <a:spcBef>
                <a:spcPts val="0"/>
              </a:spcBef>
              <a:spcAft>
                <a:spcPts val="0"/>
              </a:spcAft>
              <a:buNone/>
              <a:tabLst/>
            </a:pPr>
            <a:r>
              <a:rPr lang="en-IN" sz="2000" b="1" i="0" u="none" strike="noStrike" kern="1200" cap="none">
                <a:ln>
                  <a:noFill/>
                </a:ln>
                <a:latin typeface="Liberation Serif" pitchFamily="18"/>
                <a:ea typeface="DejaVu Sans" pitchFamily="2"/>
                <a:cs typeface="AnjaliOldLipi"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extBox 1"/>
          <p:cNvSpPr txBox="1"/>
          <p:nvPr/>
        </p:nvSpPr>
        <p:spPr>
          <a:xfrm>
            <a:off x="418320" y="216000"/>
            <a:ext cx="8352000" cy="6277680"/>
          </a:xfrm>
          <a:prstGeom prst="rect">
            <a:avLst/>
          </a:prstGeom>
          <a:noFill/>
          <a:ln>
            <a:noFill/>
          </a:ln>
        </p:spPr>
        <p:txBody>
          <a:bodyPr wrap="none" lIns="90000" tIns="45000" rIns="90000" bIns="45000" anchorCtr="0" compatLnSpc="0">
            <a:spAutoFit/>
          </a:bodyPr>
          <a:lstStyle/>
          <a:p>
            <a:pPr marL="0" marR="0" lvl="0" indent="0" algn="ctr" hangingPunct="0">
              <a:lnSpc>
                <a:spcPct val="100000"/>
              </a:lnSpc>
              <a:spcBef>
                <a:spcPts val="0"/>
              </a:spcBef>
              <a:spcAft>
                <a:spcPts val="0"/>
              </a:spcAft>
              <a:buNone/>
              <a:tabLst/>
            </a:pPr>
            <a:r>
              <a:rPr lang="en-IN" sz="2200" b="1" i="0" u="sng" strike="noStrike" kern="1200" cap="none">
                <a:ln>
                  <a:noFill/>
                </a:ln>
                <a:uFillTx/>
                <a:latin typeface="Liberation Serif" pitchFamily="18"/>
                <a:ea typeface="DejaVu Sans" pitchFamily="2"/>
                <a:cs typeface="AnjaliOldLipi" pitchFamily="2"/>
              </a:rPr>
              <a:t>CERTIFICATE</a:t>
            </a:r>
          </a:p>
          <a:p>
            <a:pPr marL="0" marR="0" lvl="0" indent="0" algn="ctr" hangingPunct="0">
              <a:lnSpc>
                <a:spcPct val="100000"/>
              </a:lnSpc>
              <a:spcBef>
                <a:spcPts val="0"/>
              </a:spcBef>
              <a:spcAft>
                <a:spcPts val="0"/>
              </a:spcAft>
              <a:buNone/>
              <a:tabLst/>
            </a:pPr>
            <a:endParaRPr lang="en-IN" sz="2400" b="0" i="0" u="sng" strike="noStrike" kern="1200" cap="none">
              <a:ln>
                <a:noFill/>
              </a:ln>
              <a:uFillTx/>
              <a:latin typeface="Liberation Serif" pitchFamily="18"/>
              <a:ea typeface="DejaVu Sans" pitchFamily="2"/>
              <a:cs typeface="AnjaliOldLipi" pitchFamily="2"/>
            </a:endParaRPr>
          </a:p>
          <a:p>
            <a:pPr marL="0" marR="0" lvl="0" indent="0" algn="just" hangingPunct="0">
              <a:lnSpc>
                <a:spcPct val="100000"/>
              </a:lnSpc>
              <a:spcBef>
                <a:spcPts val="0"/>
              </a:spcBef>
              <a:spcAft>
                <a:spcPts val="0"/>
              </a:spcAft>
              <a:buNone/>
              <a:tabLst/>
            </a:pPr>
            <a:r>
              <a:rPr lang="en-IN" sz="1800" b="0" i="0" u="none" strike="noStrike" kern="1200" cap="none">
                <a:ln>
                  <a:noFill/>
                </a:ln>
                <a:latin typeface="Liberation Sans" pitchFamily="18"/>
                <a:ea typeface="DejaVu Sans" pitchFamily="2"/>
                <a:cs typeface="AnjaliOldLipi" pitchFamily="2"/>
              </a:rPr>
              <a:t>	</a:t>
            </a:r>
            <a:r>
              <a:rPr lang="en-IN" sz="2000" b="1" i="0" u="none" strike="noStrike" kern="1200" cap="none">
                <a:ln>
                  <a:noFill/>
                </a:ln>
                <a:latin typeface="Liberation Serif" pitchFamily="18"/>
                <a:ea typeface="DejaVu Sans" pitchFamily="2"/>
                <a:cs typeface="AnjaliOldLipi" pitchFamily="2"/>
              </a:rPr>
              <a:t>It is certified that (Name of the student) has carried out the work presented in this dissertation entitled ......................... (Name of the title of the study )</a:t>
            </a:r>
            <a:r>
              <a:rPr lang="en-IN" sz="2000" b="1" i="1" u="none" strike="noStrike" kern="1200" cap="none">
                <a:ln>
                  <a:noFill/>
                </a:ln>
                <a:latin typeface="Liberation Serif" pitchFamily="18"/>
                <a:ea typeface="DejaVu Sans" pitchFamily="2"/>
                <a:cs typeface="AnjaliOldLipi" pitchFamily="2"/>
              </a:rPr>
              <a:t> </a:t>
            </a:r>
            <a:r>
              <a:rPr lang="en-IN" sz="2000" b="1" i="0" u="none" strike="noStrike" kern="1200" cap="none">
                <a:ln>
                  <a:noFill/>
                </a:ln>
                <a:latin typeface="Liberation Serif" pitchFamily="18"/>
                <a:ea typeface="DejaVu Sans" pitchFamily="2"/>
                <a:cs typeface="AnjaliOldLipi" pitchFamily="2"/>
              </a:rPr>
              <a:t>for the partial fulfilment for the award of Higher Secondary Certificate from the Department of General Education, Higher Secondary Wing, Government of Kerala in ............. (Month and Year). It is further certified that the work in this dissertation is the result of the candidate’s own effort and has not been submitted for the award of any certificate in any other institution. This work has been carried out during the current academic year.</a:t>
            </a:r>
          </a:p>
          <a:p>
            <a:pPr marL="0" marR="0" lvl="0" indent="0" hangingPunct="0">
              <a:lnSpc>
                <a:spcPct val="100000"/>
              </a:lnSpc>
              <a:spcBef>
                <a:spcPts val="0"/>
              </a:spcBef>
              <a:spcAft>
                <a:spcPts val="0"/>
              </a:spcAft>
              <a:buNone/>
              <a:tabLst/>
            </a:pPr>
            <a:endParaRPr lang="en-IN" sz="1800" b="0" i="0" u="none" strike="noStrike" kern="1200" cap="none">
              <a:ln>
                <a:noFill/>
              </a:ln>
              <a:latin typeface="Liberation Sans" pitchFamily="18"/>
              <a:ea typeface="DejaVu Sans" pitchFamily="2"/>
              <a:cs typeface="AnjaliOldLipi" pitchFamily="2"/>
            </a:endParaRPr>
          </a:p>
          <a:p>
            <a:pPr marL="0" marR="0" lvl="0" indent="0" hangingPunct="0">
              <a:lnSpc>
                <a:spcPct val="100000"/>
              </a:lnSpc>
              <a:spcBef>
                <a:spcPts val="0"/>
              </a:spcBef>
              <a:spcAft>
                <a:spcPts val="0"/>
              </a:spcAft>
              <a:buNone/>
              <a:tabLst/>
            </a:pPr>
            <a:r>
              <a:rPr lang="en-IN" sz="1800" b="0" i="0" u="none" strike="noStrike" kern="1200" cap="none">
                <a:ln>
                  <a:noFill/>
                </a:ln>
                <a:latin typeface="Liberation Sans" pitchFamily="18"/>
                <a:ea typeface="DejaVu Sans" pitchFamily="2"/>
                <a:cs typeface="AnjaliOldLipi" pitchFamily="2"/>
              </a:rPr>
              <a:t>		</a:t>
            </a:r>
            <a:r>
              <a:rPr lang="en-IN" sz="1800" b="1" i="0" u="none" strike="noStrike" kern="1200" cap="none">
                <a:ln>
                  <a:noFill/>
                </a:ln>
                <a:latin typeface="Liberation Sans" pitchFamily="18"/>
                <a:ea typeface="DejaVu Sans" pitchFamily="2"/>
                <a:cs typeface="AnjaliOldLipi" pitchFamily="2"/>
              </a:rPr>
              <a:t>Register Number of the Candidate : ..........................</a:t>
            </a:r>
          </a:p>
          <a:p>
            <a:pPr marL="0" marR="0" lvl="0" indent="0" hangingPunct="0">
              <a:lnSpc>
                <a:spcPct val="100000"/>
              </a:lnSpc>
              <a:spcBef>
                <a:spcPts val="0"/>
              </a:spcBef>
              <a:spcAft>
                <a:spcPts val="0"/>
              </a:spcAft>
              <a:buNone/>
              <a:tabLst/>
            </a:pPr>
            <a:endParaRPr lang="en-IN" sz="1800" b="1" i="0" u="none" strike="noStrike" kern="1200" cap="none">
              <a:ln>
                <a:noFill/>
              </a:ln>
              <a:latin typeface="Liberation Sans" pitchFamily="18"/>
              <a:ea typeface="DejaVu Sans" pitchFamily="2"/>
              <a:cs typeface="AnjaliOldLipi" pitchFamily="2"/>
            </a:endParaRPr>
          </a:p>
          <a:p>
            <a:pPr marL="0" marR="0" lvl="0" indent="0" hangingPunct="0">
              <a:lnSpc>
                <a:spcPct val="100000"/>
              </a:lnSpc>
              <a:spcBef>
                <a:spcPts val="0"/>
              </a:spcBef>
              <a:spcAft>
                <a:spcPts val="0"/>
              </a:spcAft>
              <a:buNone/>
              <a:tabLst/>
            </a:pPr>
            <a:endParaRPr lang="en-IN" sz="1800" b="1" i="0" u="none" strike="noStrike" kern="1200" cap="none">
              <a:ln>
                <a:noFill/>
              </a:ln>
              <a:latin typeface="Liberation Sans" pitchFamily="18"/>
              <a:ea typeface="DejaVu Sans" pitchFamily="2"/>
              <a:cs typeface="AnjaliOldLipi" pitchFamily="2"/>
            </a:endParaRPr>
          </a:p>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								    Signature of Teacher in Charge (Guide)</a:t>
            </a:r>
          </a:p>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												Name</a:t>
            </a:r>
          </a:p>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												Designation</a:t>
            </a:r>
          </a:p>
          <a:p>
            <a:pPr marL="0" marR="0" lvl="0" indent="0" hangingPunct="0">
              <a:lnSpc>
                <a:spcPct val="100000"/>
              </a:lnSpc>
              <a:spcBef>
                <a:spcPts val="0"/>
              </a:spcBef>
              <a:spcAft>
                <a:spcPts val="0"/>
              </a:spcAft>
              <a:buNone/>
              <a:tabLst/>
            </a:pPr>
            <a:endParaRPr lang="en-IN" sz="1800" b="1" i="0" u="none" strike="noStrike" kern="1200" cap="none">
              <a:ln>
                <a:noFill/>
              </a:ln>
              <a:latin typeface="Liberation Sans" pitchFamily="18"/>
              <a:ea typeface="DejaVu Sans" pitchFamily="2"/>
              <a:cs typeface="AnjaliOldLipi" pitchFamily="2"/>
            </a:endParaRPr>
          </a:p>
          <a:p>
            <a:pPr marL="0" marR="0" lvl="0" indent="0" algn="l"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Place : ..................          Signature of Principal</a:t>
            </a:r>
          </a:p>
          <a:p>
            <a:pPr marL="0" marR="0" lvl="0" indent="0" algn="l"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Date  : ...................</a:t>
            </a:r>
          </a:p>
          <a:p>
            <a:pPr marL="0" marR="0" lvl="0" indent="0" algn="l"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							  (School Seal)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2592000" y="360000"/>
            <a:ext cx="3199320" cy="1580400"/>
          </a:xfrm>
          <a:prstGeom prst="rect">
            <a:avLst/>
          </a:prstGeom>
          <a:noFill/>
          <a:ln>
            <a:noFill/>
          </a:ln>
        </p:spPr>
      </p:pic>
      <p:sp>
        <p:nvSpPr>
          <p:cNvPr id="3" name="TextBox 2"/>
          <p:cNvSpPr txBox="1"/>
          <p:nvPr/>
        </p:nvSpPr>
        <p:spPr>
          <a:xfrm>
            <a:off x="720000" y="2015999"/>
            <a:ext cx="3744000" cy="3427559"/>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Communication skills</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Interpersonal Skills</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Empathy</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Coping with emotions</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Coping with stress</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Problem solving Skills</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Decision making</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Critical Thinking</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Creative Thinking Skills</a:t>
            </a:r>
          </a:p>
          <a:p>
            <a:pPr marL="0" marR="0" lvl="0" indent="0" hangingPunct="0">
              <a:lnSpc>
                <a:spcPct val="100000"/>
              </a:lnSpc>
              <a:spcBef>
                <a:spcPts val="0"/>
              </a:spcBef>
              <a:spcAft>
                <a:spcPts val="0"/>
              </a:spcAft>
              <a:buNone/>
              <a:tabLst/>
            </a:pPr>
            <a:r>
              <a:rPr lang="en-IN" sz="2400" b="1" i="0" u="none" strike="noStrike" kern="1200" cap="none">
                <a:ln>
                  <a:noFill/>
                </a:ln>
                <a:solidFill>
                  <a:srgbClr val="A7074B"/>
                </a:solidFill>
                <a:latin typeface="Chilanka" pitchFamily="18"/>
                <a:ea typeface="DejaVu Sans" pitchFamily="2"/>
                <a:cs typeface="AnjaliOldLipi" pitchFamily="2"/>
              </a:rPr>
              <a:t>Self awareness</a:t>
            </a:r>
          </a:p>
        </p:txBody>
      </p:sp>
      <p:sp>
        <p:nvSpPr>
          <p:cNvPr id="4" name="TextBox 3"/>
          <p:cNvSpPr txBox="1"/>
          <p:nvPr/>
        </p:nvSpPr>
        <p:spPr>
          <a:xfrm>
            <a:off x="5184000" y="2016360"/>
            <a:ext cx="3744000" cy="175896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solidFill>
                  <a:srgbClr val="342A06"/>
                </a:solidFill>
                <a:latin typeface="Chilanka" pitchFamily="18"/>
                <a:ea typeface="DejaVu Sans" pitchFamily="2"/>
                <a:cs typeface="AnjaliOldLipi" pitchFamily="2"/>
              </a:rPr>
              <a:t>Artistic</a:t>
            </a:r>
          </a:p>
          <a:p>
            <a:pPr marL="0" marR="0" lvl="0" indent="0" hangingPunct="0">
              <a:lnSpc>
                <a:spcPct val="100000"/>
              </a:lnSpc>
              <a:spcBef>
                <a:spcPts val="0"/>
              </a:spcBef>
              <a:spcAft>
                <a:spcPts val="0"/>
              </a:spcAft>
              <a:buNone/>
              <a:tabLst/>
            </a:pPr>
            <a:r>
              <a:rPr lang="en-IN" sz="2400" b="1" i="0" u="none" strike="noStrike" kern="1200" cap="none">
                <a:ln>
                  <a:noFill/>
                </a:ln>
                <a:solidFill>
                  <a:srgbClr val="342A06"/>
                </a:solidFill>
                <a:latin typeface="Chilanka" pitchFamily="18"/>
                <a:ea typeface="DejaVu Sans" pitchFamily="2"/>
                <a:cs typeface="AnjaliOldLipi" pitchFamily="2"/>
              </a:rPr>
              <a:t>Social</a:t>
            </a:r>
          </a:p>
          <a:p>
            <a:pPr marL="0" marR="0" lvl="0" indent="0" hangingPunct="0">
              <a:lnSpc>
                <a:spcPct val="100000"/>
              </a:lnSpc>
              <a:spcBef>
                <a:spcPts val="0"/>
              </a:spcBef>
              <a:spcAft>
                <a:spcPts val="0"/>
              </a:spcAft>
              <a:buNone/>
              <a:tabLst/>
            </a:pPr>
            <a:r>
              <a:rPr lang="en-IN" sz="2400" b="1" i="0" u="none" strike="noStrike" kern="1200" cap="none">
                <a:ln>
                  <a:noFill/>
                </a:ln>
                <a:solidFill>
                  <a:srgbClr val="342A06"/>
                </a:solidFill>
                <a:latin typeface="Chilanka" pitchFamily="18"/>
                <a:ea typeface="DejaVu Sans" pitchFamily="2"/>
                <a:cs typeface="AnjaliOldLipi" pitchFamily="2"/>
              </a:rPr>
              <a:t>Cultural</a:t>
            </a:r>
          </a:p>
          <a:p>
            <a:pPr marL="0" marR="0" lvl="0" indent="0" hangingPunct="0">
              <a:lnSpc>
                <a:spcPct val="100000"/>
              </a:lnSpc>
              <a:spcBef>
                <a:spcPts val="0"/>
              </a:spcBef>
              <a:spcAft>
                <a:spcPts val="0"/>
              </a:spcAft>
              <a:buNone/>
              <a:tabLst/>
            </a:pPr>
            <a:r>
              <a:rPr lang="en-IN" sz="2400" b="1" i="0" u="none" strike="noStrike" kern="1200" cap="none">
                <a:ln>
                  <a:noFill/>
                </a:ln>
                <a:solidFill>
                  <a:srgbClr val="342A06"/>
                </a:solidFill>
                <a:latin typeface="Chilanka" pitchFamily="18"/>
                <a:ea typeface="DejaVu Sans" pitchFamily="2"/>
                <a:cs typeface="AnjaliOldLipi" pitchFamily="2"/>
              </a:rPr>
              <a:t>        &amp;</a:t>
            </a:r>
          </a:p>
          <a:p>
            <a:pPr marL="0" marR="0" lvl="0" indent="0" hangingPunct="0">
              <a:lnSpc>
                <a:spcPct val="100000"/>
              </a:lnSpc>
              <a:spcBef>
                <a:spcPts val="0"/>
              </a:spcBef>
              <a:spcAft>
                <a:spcPts val="0"/>
              </a:spcAft>
              <a:buNone/>
              <a:tabLst/>
            </a:pPr>
            <a:r>
              <a:rPr lang="en-IN" sz="2400" b="1" i="0" u="none" strike="noStrike" kern="1200" cap="none">
                <a:ln>
                  <a:noFill/>
                </a:ln>
                <a:solidFill>
                  <a:srgbClr val="342A06"/>
                </a:solidFill>
                <a:latin typeface="Chilanka" pitchFamily="18"/>
                <a:ea typeface="DejaVu Sans" pitchFamily="2"/>
                <a:cs typeface="AnjaliOldLipi" pitchFamily="2"/>
              </a:rPr>
              <a:t>Vocational Proficiencies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Class="entr"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Class="entr"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Class="entr"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Class="entr"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Class="entr"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Class="entr"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Class="entr"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Class="entr"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Class="entr"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childTnLst>
                                </p:cTn>
                              </p:par>
                              <p:par>
                                <p:cTn id="34" presetClass="entr"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childTnLst>
                                </p:cTn>
                              </p:par>
                              <p:par>
                                <p:cTn id="36" presetClass="entr"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childTnLst>
                                </p:cTn>
                              </p:par>
                              <p:par>
                                <p:cTn id="38" presetClass="entr"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childTnLst>
                                </p:cTn>
                              </p:par>
                              <p:par>
                                <p:cTn id="40" presetClass="entr"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2088000" y="1233000"/>
            <a:ext cx="3659400" cy="2951999"/>
          </a:xfrm>
          <a:prstGeom prst="rect">
            <a:avLst/>
          </a:prstGeom>
          <a:noFill/>
          <a:ln>
            <a:noFill/>
          </a:ln>
        </p:spPr>
      </p:pic>
      <p:pic>
        <p:nvPicPr>
          <p:cNvPr id="3"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3564000" y="4068000"/>
            <a:ext cx="2700000" cy="9932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r</p:attrName>
                                        </p:attrNameLst>
                                      </p:cBhvr>
                                      <p:tavLst>
                                        <p:tav tm="0">
                                          <p:val>
                                            <p:strVal val="90"/>
                                          </p:val>
                                        </p:tav>
                                        <p:tav tm="80000">
                                          <p:val>
                                            <p:strVal val="90"/>
                                          </p:val>
                                        </p:tav>
                                        <p:tav tm="80000">
                                          <p:val>
                                            <p:strVal val="90"/>
                                          </p:val>
                                        </p:tav>
                                        <p:tav tm="100000">
                                          <p:val>
                                            <p:strVal val="0"/>
                                          </p:val>
                                        </p:tav>
                                      </p:tavLst>
                                    </p:anim>
                                    <p:anim calcmode="lin" valueType="num">
                                      <p:cBhvr>
                                        <p:cTn id="8" dur="1000" fill="hold"/>
                                        <p:tgtEl>
                                          <p:spTgt spid="2"/>
                                        </p:tgtEl>
                                        <p:attrNameLst>
                                          <p:attrName>ppt_x</p:attrName>
                                        </p:attrNameLst>
                                      </p:cBhvr>
                                      <p:tavLst>
                                        <p:tav tm="0">
                                          <p:val>
                                            <p:strVal val="-1"/>
                                          </p:val>
                                        </p:tav>
                                        <p:tav tm="50000">
                                          <p:val>
                                            <p:strVal val="0.94999998807907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0"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lvl="0"/>
            <a:fld id="{AB5A72A0-45DF-42E2-958E-EFD571472937}" type="datetime1">
              <a:rPr lang="en-IN" smtClean="0"/>
              <a:pPr lvl="0"/>
              <a:t>28-01-2020</a:t>
            </a:fld>
            <a:endParaRPr lang="en-IN"/>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04000" y="612000"/>
            <a:ext cx="5328000" cy="576000"/>
          </a:xfrm>
        </p:spPr>
        <p:txBody>
          <a:bodyPr/>
          <a:lstStyle/>
          <a:p>
            <a:pPr lvl="0"/>
            <a:r>
              <a:rPr lang="en-US" sz="2200">
                <a:solidFill>
                  <a:srgbClr val="158466"/>
                </a:solidFill>
                <a:effectLst>
                  <a:outerShdw dist="17961" dir="2700000">
                    <a:scrgbClr r="0" g="0" b="0"/>
                  </a:outerShdw>
                </a:effectLst>
              </a:rPr>
              <a:t>2020 HSE I Admission onwards</a:t>
            </a:r>
          </a:p>
        </p:txBody>
      </p:sp>
      <p:sp>
        <p:nvSpPr>
          <p:cNvPr id="3" name="Date Placeholder 3"/>
          <p:cNvSpPr txBox="1">
            <a:spLocks noGrp="1"/>
          </p:cNvSpPr>
          <p:nvPr>
            <p:ph type="dt" sz="quarter" idx="7"/>
          </p:nvPr>
        </p:nvSpPr>
        <p:spPr>
          <a:xfrm>
            <a:off x="457200" y="6356520"/>
            <a:ext cx="2133360" cy="364679"/>
          </a:xfrm>
          <a:prstGeom prst="rect">
            <a:avLst/>
          </a:prstGeom>
          <a:noFill/>
          <a:ln>
            <a:noFill/>
          </a:ln>
        </p:spPr>
        <p:txBody>
          <a:bodyPr wrap="square" lIns="91440" tIns="45720" rIns="91440" bIns="45720" anchor="ctr" anchorCtr="0">
            <a:noAutofit/>
          </a:bodyPr>
          <a:lstStyle/>
          <a:p>
            <a:pPr lvl="0"/>
            <a:fld id="{C352F49D-72C0-4A2B-B6FC-E0AA3AA5B838}" type="datetime1">
              <a:rPr lang="en-IN" sz="1200">
                <a:solidFill>
                  <a:srgbClr val="8B8B8B"/>
                </a:solidFill>
                <a:latin typeface="Calibri"/>
              </a:rPr>
              <a:pPr lvl="0"/>
              <a:t>2020/1/28</a:t>
            </a:fld>
            <a:endParaRPr lang="en-IN" sz="1200">
              <a:solidFill>
                <a:srgbClr val="8B8B8B"/>
              </a:solidFill>
              <a:latin typeface="Calibri"/>
            </a:endParaRPr>
          </a:p>
        </p:txBody>
      </p:sp>
      <p:sp>
        <p:nvSpPr>
          <p:cNvPr id="4" name="Freeform 3"/>
          <p:cNvSpPr/>
          <p:nvPr/>
        </p:nvSpPr>
        <p:spPr>
          <a:xfrm>
            <a:off x="2015999" y="1525320"/>
            <a:ext cx="5328000" cy="3046680"/>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5400 f8 1"/>
              <a:gd name="f12" fmla="*/ 16200 f8 1"/>
              <a:gd name="f13" fmla="*/ 16200 f9 1"/>
              <a:gd name="f14" fmla="*/ 5400 f9 1"/>
              <a:gd name="f15" fmla="*/ 10800 f8 1"/>
              <a:gd name="f16" fmla="*/ 0 f9 1"/>
              <a:gd name="f17" fmla="*/ f10 1 f2"/>
              <a:gd name="f18" fmla="*/ 10800 f9 1"/>
              <a:gd name="f19" fmla="*/ 21600 f9 1"/>
              <a:gd name="f20" fmla="+- f17 0 f1"/>
            </a:gdLst>
            <a:ahLst/>
            <a:cxnLst>
              <a:cxn ang="3cd4">
                <a:pos x="hc" y="t"/>
              </a:cxn>
              <a:cxn ang="0">
                <a:pos x="r" y="vc"/>
              </a:cxn>
              <a:cxn ang="cd4">
                <a:pos x="hc" y="b"/>
              </a:cxn>
              <a:cxn ang="cd2">
                <a:pos x="l" y="vc"/>
              </a:cxn>
              <a:cxn ang="f20">
                <a:pos x="f15" y="f16"/>
              </a:cxn>
              <a:cxn ang="f20">
                <a:pos x="f15" y="f18"/>
              </a:cxn>
              <a:cxn ang="f20">
                <a:pos x="f15" y="f19"/>
              </a:cxn>
            </a:cxnLst>
            <a:rect l="f11" t="f14" r="f12" b="f13"/>
            <a:pathLst>
              <a:path w="21600" h="21600">
                <a:moveTo>
                  <a:pt x="f5" y="f5"/>
                </a:moveTo>
                <a:lnTo>
                  <a:pt x="f6" y="f6"/>
                </a:lnTo>
                <a:lnTo>
                  <a:pt x="f5" y="f6"/>
                </a:lnTo>
                <a:lnTo>
                  <a:pt x="f6" y="f5"/>
                </a:lnTo>
                <a:lnTo>
                  <a:pt x="f5" y="f5"/>
                </a:lnTo>
                <a:close/>
              </a:path>
            </a:pathLst>
          </a:custGeom>
          <a:solidFill>
            <a:srgbClr val="FFFFD7"/>
          </a:solidFill>
          <a:ln w="0">
            <a:solidFill>
              <a:srgbClr val="3465A4"/>
            </a:solidFill>
            <a:prstDash val="solid"/>
          </a:ln>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IN" sz="1800" b="0" i="0" u="none" strike="noStrike" kern="1200" cap="none">
              <a:ln>
                <a:noFill/>
              </a:ln>
              <a:latin typeface="Liberation Sans" pitchFamily="18"/>
              <a:ea typeface="DejaVu Sans" pitchFamily="2"/>
              <a:cs typeface="AnjaliOldLipi" pitchFamily="2"/>
            </a:endParaRPr>
          </a:p>
        </p:txBody>
      </p:sp>
      <p:sp>
        <p:nvSpPr>
          <p:cNvPr id="5" name="Title 1"/>
          <p:cNvSpPr txBox="1">
            <a:spLocks noGrp="1"/>
          </p:cNvSpPr>
          <p:nvPr>
            <p:ph type="title" idx="4294967295"/>
          </p:nvPr>
        </p:nvSpPr>
        <p:spPr>
          <a:xfrm>
            <a:off x="2232000" y="913320"/>
            <a:ext cx="5328000" cy="576000"/>
          </a:xfrm>
        </p:spPr>
        <p:txBody>
          <a:bodyPr/>
          <a:lstStyle/>
          <a:p>
            <a:pPr lvl="0"/>
            <a:r>
              <a:rPr lang="en-US" sz="2200">
                <a:solidFill>
                  <a:srgbClr val="158466"/>
                </a:solidFill>
                <a:effectLst>
                  <a:outerShdw dist="17961" dir="2700000">
                    <a:scrgbClr r="0" g="0" b="0"/>
                  </a:outerShdw>
                </a:effectLst>
              </a:rPr>
              <a:t>Continuous Evaluation</a:t>
            </a:r>
          </a:p>
        </p:txBody>
      </p:sp>
      <p:sp>
        <p:nvSpPr>
          <p:cNvPr id="6" name="TextBox 5"/>
          <p:cNvSpPr txBox="1"/>
          <p:nvPr/>
        </p:nvSpPr>
        <p:spPr>
          <a:xfrm>
            <a:off x="2844000" y="1655999"/>
            <a:ext cx="4176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solidFill>
                  <a:srgbClr val="800080"/>
                </a:solidFill>
                <a:latin typeface="Liberation Sans" pitchFamily="18"/>
                <a:ea typeface="DejaVu Sans" pitchFamily="2"/>
                <a:cs typeface="AnjaliOldLipi" pitchFamily="2"/>
              </a:rPr>
              <a:t>Unit Based Assessment</a:t>
            </a:r>
          </a:p>
        </p:txBody>
      </p:sp>
      <p:sp>
        <p:nvSpPr>
          <p:cNvPr id="7" name="TextBox 6"/>
          <p:cNvSpPr txBox="1"/>
          <p:nvPr/>
        </p:nvSpPr>
        <p:spPr>
          <a:xfrm>
            <a:off x="3420000" y="3744000"/>
            <a:ext cx="3131999" cy="836999"/>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solidFill>
                  <a:srgbClr val="8D1D75"/>
                </a:solidFill>
                <a:latin typeface="Liberation Sans" pitchFamily="18"/>
                <a:ea typeface="DejaVu Sans" pitchFamily="2"/>
                <a:cs typeface="AnjaliOldLipi" pitchFamily="2"/>
              </a:rPr>
              <a:t>Dissertation </a:t>
            </a:r>
            <a:r>
              <a:rPr lang="ml-IN" sz="2400" b="1" i="0" u="none" strike="noStrike" kern="1200" cap="none">
                <a:ln>
                  <a:noFill/>
                </a:ln>
                <a:solidFill>
                  <a:srgbClr val="8D1D75"/>
                </a:solidFill>
                <a:latin typeface="Liberation Sans" pitchFamily="18"/>
                <a:ea typeface="DejaVu Sans" pitchFamily="2"/>
                <a:cs typeface="AnjaliOldLipi" pitchFamily="2"/>
              </a:rPr>
              <a:t>പാഠാന്വേഷണ രേഖ</a:t>
            </a:r>
          </a:p>
        </p:txBody>
      </p:sp>
      <p:sp>
        <p:nvSpPr>
          <p:cNvPr id="8" name="TextBox 7"/>
          <p:cNvSpPr txBox="1"/>
          <p:nvPr/>
        </p:nvSpPr>
        <p:spPr>
          <a:xfrm>
            <a:off x="4031999" y="2052000"/>
            <a:ext cx="144000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solidFill>
                  <a:srgbClr val="FF0000"/>
                </a:solidFill>
                <a:latin typeface="Liberation Sans" pitchFamily="18"/>
                <a:ea typeface="DejaVu Sans" pitchFamily="2"/>
                <a:cs typeface="AnjaliOldLipi" pitchFamily="2"/>
              </a:rPr>
              <a:t>10 scores</a:t>
            </a:r>
          </a:p>
        </p:txBody>
      </p:sp>
      <p:sp>
        <p:nvSpPr>
          <p:cNvPr id="9" name="TextBox 8"/>
          <p:cNvSpPr txBox="1"/>
          <p:nvPr/>
        </p:nvSpPr>
        <p:spPr>
          <a:xfrm>
            <a:off x="4031999" y="3456000"/>
            <a:ext cx="144000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solidFill>
                  <a:srgbClr val="FF3838"/>
                </a:solidFill>
                <a:latin typeface="Liberation Sans" pitchFamily="18"/>
                <a:ea typeface="DejaVu Sans" pitchFamily="2"/>
                <a:cs typeface="AnjaliOldLipi" pitchFamily="2"/>
              </a:rPr>
              <a:t>10 scores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ox(in)">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extBox 1"/>
          <p:cNvSpPr txBox="1"/>
          <p:nvPr/>
        </p:nvSpPr>
        <p:spPr>
          <a:xfrm>
            <a:off x="2376000" y="432000"/>
            <a:ext cx="4176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sng" strike="noStrike" kern="1200" cap="none">
                <a:ln>
                  <a:noFill/>
                </a:ln>
                <a:solidFill>
                  <a:srgbClr val="800080"/>
                </a:solidFill>
                <a:uFillTx/>
                <a:latin typeface="Liberation Sans" pitchFamily="18"/>
                <a:ea typeface="DejaVu Sans" pitchFamily="2"/>
                <a:cs typeface="AnjaliOldLipi" pitchFamily="2"/>
              </a:rPr>
              <a:t>Unit Based Assessment</a:t>
            </a:r>
          </a:p>
        </p:txBody>
      </p:sp>
      <p:sp>
        <p:nvSpPr>
          <p:cNvPr id="3" name="TextBox 2"/>
          <p:cNvSpPr txBox="1"/>
          <p:nvPr/>
        </p:nvSpPr>
        <p:spPr>
          <a:xfrm>
            <a:off x="1548000" y="1404000"/>
            <a:ext cx="1655999"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Written Test</a:t>
            </a:r>
          </a:p>
        </p:txBody>
      </p:sp>
      <p:sp>
        <p:nvSpPr>
          <p:cNvPr id="4" name="TextBox 3"/>
          <p:cNvSpPr txBox="1"/>
          <p:nvPr/>
        </p:nvSpPr>
        <p:spPr>
          <a:xfrm>
            <a:off x="6083999" y="1260000"/>
            <a:ext cx="230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Oral Assessment</a:t>
            </a:r>
          </a:p>
        </p:txBody>
      </p:sp>
      <p:sp>
        <p:nvSpPr>
          <p:cNvPr id="5" name="TextBox 4"/>
          <p:cNvSpPr txBox="1"/>
          <p:nvPr/>
        </p:nvSpPr>
        <p:spPr>
          <a:xfrm>
            <a:off x="1080000" y="2268000"/>
            <a:ext cx="2376000" cy="396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Performance test</a:t>
            </a:r>
          </a:p>
        </p:txBody>
      </p:sp>
      <p:sp>
        <p:nvSpPr>
          <p:cNvPr id="6" name="TextBox 5"/>
          <p:cNvSpPr txBox="1"/>
          <p:nvPr/>
        </p:nvSpPr>
        <p:spPr>
          <a:xfrm>
            <a:off x="4824000" y="2146320"/>
            <a:ext cx="3096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Open book assessment</a:t>
            </a:r>
          </a:p>
        </p:txBody>
      </p:sp>
      <p:sp>
        <p:nvSpPr>
          <p:cNvPr id="7" name="TextBox 6"/>
          <p:cNvSpPr txBox="1"/>
          <p:nvPr/>
        </p:nvSpPr>
        <p:spPr>
          <a:xfrm>
            <a:off x="1440000" y="3298320"/>
            <a:ext cx="3240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Preparation of questions</a:t>
            </a:r>
          </a:p>
        </p:txBody>
      </p:sp>
      <p:sp>
        <p:nvSpPr>
          <p:cNvPr id="8" name="TextBox 7"/>
          <p:cNvSpPr txBox="1"/>
          <p:nvPr/>
        </p:nvSpPr>
        <p:spPr>
          <a:xfrm>
            <a:off x="6840000" y="3190320"/>
            <a:ext cx="1728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Lab Activity</a:t>
            </a:r>
          </a:p>
        </p:txBody>
      </p:sp>
      <p:sp>
        <p:nvSpPr>
          <p:cNvPr id="9" name="TextBox 8"/>
          <p:cNvSpPr txBox="1"/>
          <p:nvPr/>
        </p:nvSpPr>
        <p:spPr>
          <a:xfrm>
            <a:off x="1404000" y="4320000"/>
            <a:ext cx="1872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Creative work</a:t>
            </a:r>
          </a:p>
        </p:txBody>
      </p:sp>
      <p:sp>
        <p:nvSpPr>
          <p:cNvPr id="10" name="TextBox 9"/>
          <p:cNvSpPr txBox="1"/>
          <p:nvPr/>
        </p:nvSpPr>
        <p:spPr>
          <a:xfrm>
            <a:off x="4896000" y="4378320"/>
            <a:ext cx="2376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latin typeface="Liberation Sans" pitchFamily="18"/>
                <a:ea typeface="DejaVu Sans" pitchFamily="2"/>
                <a:cs typeface="AnjaliOldLipi" pitchFamily="2"/>
              </a:rPr>
              <a:t>Problem Solving</a:t>
            </a:r>
          </a:p>
        </p:txBody>
      </p:sp>
      <p:pic>
        <p:nvPicPr>
          <p:cNvPr id="11"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83439" y="1135440"/>
            <a:ext cx="808560" cy="808560"/>
          </a:xfrm>
          <a:prstGeom prst="rect">
            <a:avLst/>
          </a:prstGeom>
          <a:noFill/>
          <a:ln>
            <a:noFill/>
          </a:ln>
        </p:spPr>
      </p:pic>
      <p:pic>
        <p:nvPicPr>
          <p:cNvPr id="12"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5518800" y="1260000"/>
            <a:ext cx="624240" cy="360000"/>
          </a:xfrm>
          <a:prstGeom prst="rect">
            <a:avLst/>
          </a:prstGeom>
          <a:noFill/>
          <a:ln>
            <a:noFill/>
          </a:ln>
        </p:spPr>
      </p:pic>
      <p:pic>
        <p:nvPicPr>
          <p:cNvPr id="13" name="">
            <a:extLst>
              <a:ext uri="{FF2B5EF4-FFF2-40B4-BE49-F238E27FC236}">
                <a16:creationId xmlns:a16="http://schemas.microsoft.com/office/drawing/2014/main" id="{00000000-0000-0000-0000-000000000000}"/>
              </a:ext>
            </a:extLst>
          </p:cNvPr>
          <p:cNvPicPr>
            <a:picLocks noChangeAspect="1"/>
          </p:cNvPicPr>
          <p:nvPr/>
        </p:nvPicPr>
        <p:blipFill>
          <a:blip r:embed="rId5">
            <a:lum/>
            <a:alphaModFix/>
          </a:blip>
          <a:srcRect/>
          <a:stretch>
            <a:fillRect/>
          </a:stretch>
        </p:blipFill>
        <p:spPr>
          <a:xfrm>
            <a:off x="468000" y="2175120"/>
            <a:ext cx="540000" cy="592200"/>
          </a:xfrm>
          <a:prstGeom prst="rect">
            <a:avLst/>
          </a:prstGeom>
          <a:noFill/>
          <a:ln>
            <a:noFill/>
          </a:ln>
        </p:spPr>
      </p:pic>
      <p:pic>
        <p:nvPicPr>
          <p:cNvPr id="14" name="">
            <a:extLst>
              <a:ext uri="{FF2B5EF4-FFF2-40B4-BE49-F238E27FC236}">
                <a16:creationId xmlns:a16="http://schemas.microsoft.com/office/drawing/2014/main" id="{00000000-0000-0000-0000-000000000000}"/>
              </a:ext>
            </a:extLst>
          </p:cNvPr>
          <p:cNvPicPr>
            <a:picLocks noChangeAspect="1"/>
          </p:cNvPicPr>
          <p:nvPr/>
        </p:nvPicPr>
        <p:blipFill>
          <a:blip r:embed="rId6">
            <a:lum/>
            <a:alphaModFix/>
          </a:blip>
          <a:srcRect/>
          <a:stretch>
            <a:fillRect/>
          </a:stretch>
        </p:blipFill>
        <p:spPr>
          <a:xfrm>
            <a:off x="4074120" y="1935000"/>
            <a:ext cx="713880" cy="713880"/>
          </a:xfrm>
          <a:prstGeom prst="rect">
            <a:avLst/>
          </a:prstGeom>
          <a:noFill/>
          <a:ln>
            <a:noFill/>
          </a:ln>
        </p:spPr>
      </p:pic>
      <p:pic>
        <p:nvPicPr>
          <p:cNvPr id="15" name="">
            <a:extLst>
              <a:ext uri="{FF2B5EF4-FFF2-40B4-BE49-F238E27FC236}">
                <a16:creationId xmlns:a16="http://schemas.microsoft.com/office/drawing/2014/main" id="{00000000-0000-0000-0000-000000000000}"/>
              </a:ext>
            </a:extLst>
          </p:cNvPr>
          <p:cNvPicPr>
            <a:picLocks noChangeAspect="1"/>
          </p:cNvPicPr>
          <p:nvPr/>
        </p:nvPicPr>
        <p:blipFill>
          <a:blip r:embed="rId7">
            <a:lum/>
            <a:alphaModFix/>
          </a:blip>
          <a:srcRect/>
          <a:stretch>
            <a:fillRect/>
          </a:stretch>
        </p:blipFill>
        <p:spPr>
          <a:xfrm>
            <a:off x="936000" y="3168000"/>
            <a:ext cx="615600" cy="615600"/>
          </a:xfrm>
          <a:prstGeom prst="rect">
            <a:avLst/>
          </a:prstGeom>
          <a:noFill/>
          <a:ln>
            <a:noFill/>
          </a:ln>
        </p:spPr>
      </p:pic>
      <p:pic>
        <p:nvPicPr>
          <p:cNvPr id="16" name="">
            <a:extLst>
              <a:ext uri="{FF2B5EF4-FFF2-40B4-BE49-F238E27FC236}">
                <a16:creationId xmlns:a16="http://schemas.microsoft.com/office/drawing/2014/main" id="{00000000-0000-0000-0000-000000000000}"/>
              </a:ext>
            </a:extLst>
          </p:cNvPr>
          <p:cNvPicPr>
            <a:picLocks noChangeAspect="1"/>
          </p:cNvPicPr>
          <p:nvPr/>
        </p:nvPicPr>
        <p:blipFill>
          <a:blip r:embed="rId8">
            <a:lum/>
            <a:alphaModFix/>
          </a:blip>
          <a:srcRect/>
          <a:stretch>
            <a:fillRect/>
          </a:stretch>
        </p:blipFill>
        <p:spPr>
          <a:xfrm>
            <a:off x="5916960" y="2916000"/>
            <a:ext cx="995040" cy="720000"/>
          </a:xfrm>
          <a:prstGeom prst="rect">
            <a:avLst/>
          </a:prstGeom>
          <a:noFill/>
          <a:ln>
            <a:noFill/>
          </a:ln>
        </p:spPr>
      </p:pic>
      <p:pic>
        <p:nvPicPr>
          <p:cNvPr id="17" name="">
            <a:extLst>
              <a:ext uri="{FF2B5EF4-FFF2-40B4-BE49-F238E27FC236}">
                <a16:creationId xmlns:a16="http://schemas.microsoft.com/office/drawing/2014/main" id="{00000000-0000-0000-0000-000000000000}"/>
              </a:ext>
            </a:extLst>
          </p:cNvPr>
          <p:cNvPicPr>
            <a:picLocks noChangeAspect="1"/>
          </p:cNvPicPr>
          <p:nvPr/>
        </p:nvPicPr>
        <p:blipFill>
          <a:blip r:embed="rId9">
            <a:lum/>
            <a:alphaModFix/>
          </a:blip>
          <a:srcRect/>
          <a:stretch>
            <a:fillRect/>
          </a:stretch>
        </p:blipFill>
        <p:spPr>
          <a:xfrm flipH="1">
            <a:off x="503999" y="4212000"/>
            <a:ext cx="990360" cy="576000"/>
          </a:xfrm>
          <a:prstGeom prst="rect">
            <a:avLst/>
          </a:prstGeom>
          <a:noFill/>
          <a:ln>
            <a:noFill/>
          </a:ln>
        </p:spPr>
      </p:pic>
      <p:pic>
        <p:nvPicPr>
          <p:cNvPr id="18" name="">
            <a:extLst>
              <a:ext uri="{FF2B5EF4-FFF2-40B4-BE49-F238E27FC236}">
                <a16:creationId xmlns:a16="http://schemas.microsoft.com/office/drawing/2014/main" id="{00000000-0000-0000-0000-000000000000}"/>
              </a:ext>
            </a:extLst>
          </p:cNvPr>
          <p:cNvPicPr>
            <a:picLocks noChangeAspect="1"/>
          </p:cNvPicPr>
          <p:nvPr/>
        </p:nvPicPr>
        <p:blipFill>
          <a:blip r:embed="rId10">
            <a:lum/>
            <a:alphaModFix/>
          </a:blip>
          <a:srcRect/>
          <a:stretch>
            <a:fillRect/>
          </a:stretch>
        </p:blipFill>
        <p:spPr>
          <a:xfrm>
            <a:off x="3943080" y="4212000"/>
            <a:ext cx="952920" cy="534960"/>
          </a:xfrm>
          <a:prstGeom prst="rect">
            <a:avLst/>
          </a:prstGeom>
          <a:noFill/>
          <a:ln>
            <a:noFill/>
          </a:ln>
        </p:spPr>
      </p:pic>
      <p:sp>
        <p:nvSpPr>
          <p:cNvPr id="19" name="TextBox 18"/>
          <p:cNvSpPr txBox="1"/>
          <p:nvPr/>
        </p:nvSpPr>
        <p:spPr>
          <a:xfrm>
            <a:off x="5544000" y="5256000"/>
            <a:ext cx="338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55308D"/>
                </a:solidFill>
                <a:effectLst>
                  <a:outerShdw dist="17961" dir="2700000">
                    <a:scrgbClr r="0" g="0" b="0"/>
                  </a:outerShdw>
                </a:effectLst>
                <a:latin typeface="Liberation Sans" pitchFamily="18"/>
                <a:ea typeface="DejaVu Sans" pitchFamily="2"/>
                <a:cs typeface="AnjaliOldLipi" pitchFamily="2"/>
              </a:rPr>
              <a:t>List Continues . . . . . . . . .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Class="entr" fill="hold" nodeType="withEffect">
                                  <p:stCondLst>
                                    <p:cond delay="0"/>
                                  </p:stCondLst>
                                  <p:childTnLst>
                                    <p:set>
                                      <p:cBhvr>
                                        <p:cTn id="9" dur="0" fill="hold">
                                          <p:stCondLst>
                                            <p:cond delay="0"/>
                                          </p:stCondLst>
                                        </p:cTn>
                                        <p:tgtEl>
                                          <p:spTgt spid="11"/>
                                        </p:tgtEl>
                                        <p:attrNameLst>
                                          <p:attrName>style.visibility</p:attrName>
                                        </p:attrNameLst>
                                      </p:cBhvr>
                                      <p:to>
                                        <p:strVal val="visible"/>
                                      </p:to>
                                    </p:set>
                                    <p:animEffect transition="in" filter="circle(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Class="entr" fill="hold" nodeType="withEffect">
                                  <p:stCondLst>
                                    <p:cond delay="0"/>
                                  </p:stCondLst>
                                  <p:childTnLst>
                                    <p:set>
                                      <p:cBhvr>
                                        <p:cTn id="14" dur="0" fill="hold">
                                          <p:stCondLst>
                                            <p:cond delay="0"/>
                                          </p:stCondLst>
                                        </p:cTn>
                                        <p:tgtEl>
                                          <p:spTgt spid="13"/>
                                        </p:tgtEl>
                                        <p:attrNameLst>
                                          <p:attrName>style.visibility</p:attrName>
                                        </p:attrNameLst>
                                      </p:cBhvr>
                                      <p:to>
                                        <p:strVal val="visible"/>
                                      </p:to>
                                    </p:set>
                                    <p:animEffect transition="in" filter="circle(in)">
                                      <p:cBhvr>
                                        <p:cTn id="15" dur="51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Class="entr"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Class="entr" fill="hold" nodeType="withEffect">
                                  <p:stCondLst>
                                    <p:cond delay="0"/>
                                  </p:stCondLst>
                                  <p:childTnLst>
                                    <p:set>
                                      <p:cBhvr>
                                        <p:cTn id="24" dur="0" fill="hold">
                                          <p:stCondLst>
                                            <p:cond delay="0"/>
                                          </p:stCondLst>
                                        </p:cTn>
                                        <p:tgtEl>
                                          <p:spTgt spid="15"/>
                                        </p:tgtEl>
                                        <p:attrNameLst>
                                          <p:attrName>style.visibility</p:attrName>
                                        </p:attrNameLst>
                                      </p:cBhvr>
                                      <p:to>
                                        <p:strVal val="visible"/>
                                      </p:to>
                                    </p:set>
                                    <p:animEffect transition="in" filter="circle(in)">
                                      <p:cBhvr>
                                        <p:cTn id="25" dur="51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Class="entr"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Class="entr" fill="hold" nodeType="withEffect">
                                  <p:stCondLst>
                                    <p:cond delay="0"/>
                                  </p:stCondLst>
                                  <p:childTnLst>
                                    <p:set>
                                      <p:cBhvr>
                                        <p:cTn id="34" dur="0" fill="hold">
                                          <p:stCondLst>
                                            <p:cond delay="0"/>
                                          </p:stCondLst>
                                        </p:cTn>
                                        <p:tgtEl>
                                          <p:spTgt spid="17"/>
                                        </p:tgtEl>
                                        <p:attrNameLst>
                                          <p:attrName>style.visibility</p:attrName>
                                        </p:attrNameLst>
                                      </p:cBhvr>
                                      <p:to>
                                        <p:strVal val="visible"/>
                                      </p:to>
                                    </p:set>
                                    <p:animEffect transition="in" filter="circle(i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extBox 1"/>
          <p:cNvSpPr txBox="1"/>
          <p:nvPr/>
        </p:nvSpPr>
        <p:spPr>
          <a:xfrm>
            <a:off x="1080000" y="778320"/>
            <a:ext cx="122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55215B"/>
                </a:solidFill>
                <a:effectLst>
                  <a:outerShdw dist="17961" dir="2700000">
                    <a:scrgbClr r="0" g="0" b="0"/>
                  </a:outerShdw>
                </a:effectLst>
                <a:latin typeface="Liberation Sans" pitchFamily="18"/>
                <a:ea typeface="DejaVu Sans" pitchFamily="2"/>
                <a:cs typeface="AnjaliOldLipi" pitchFamily="2"/>
              </a:rPr>
              <a:t>Thesis</a:t>
            </a:r>
          </a:p>
        </p:txBody>
      </p:sp>
      <p:sp>
        <p:nvSpPr>
          <p:cNvPr id="3" name="TextBox 2"/>
          <p:cNvSpPr txBox="1"/>
          <p:nvPr/>
        </p:nvSpPr>
        <p:spPr>
          <a:xfrm>
            <a:off x="2052000" y="1296000"/>
            <a:ext cx="1728000" cy="432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55215B"/>
                </a:solidFill>
                <a:effectLst>
                  <a:outerShdw dist="17961" dir="2700000">
                    <a:scrgbClr r="0" g="0" b="0"/>
                  </a:outerShdw>
                </a:effectLst>
                <a:latin typeface="Liberation Sans" pitchFamily="18"/>
                <a:ea typeface="DejaVu Sans" pitchFamily="2"/>
                <a:cs typeface="AnjaliOldLipi" pitchFamily="2"/>
              </a:rPr>
              <a:t>Dissertation</a:t>
            </a:r>
          </a:p>
        </p:txBody>
      </p:sp>
      <p:sp>
        <p:nvSpPr>
          <p:cNvPr id="4" name="TextBox 3"/>
          <p:cNvSpPr txBox="1"/>
          <p:nvPr/>
        </p:nvSpPr>
        <p:spPr>
          <a:xfrm>
            <a:off x="3780000" y="1655999"/>
            <a:ext cx="1224000" cy="3736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000" b="1" i="0" u="none" strike="noStrike" kern="1200" cap="none">
                <a:ln>
                  <a:noFill/>
                </a:ln>
                <a:solidFill>
                  <a:srgbClr val="55215B"/>
                </a:solidFill>
                <a:effectLst>
                  <a:outerShdw dist="17961" dir="2700000">
                    <a:scrgbClr r="0" g="0" b="0"/>
                  </a:outerShdw>
                </a:effectLst>
                <a:latin typeface="Liberation Sans" pitchFamily="18"/>
                <a:ea typeface="DejaVu Sans" pitchFamily="2"/>
                <a:cs typeface="AnjaliOldLipi" pitchFamily="2"/>
              </a:rPr>
              <a:t>Project</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176000" y="3225960"/>
            <a:ext cx="4516560" cy="2822040"/>
          </a:xfrm>
          <a:prstGeom prst="rect">
            <a:avLst/>
          </a:prstGeom>
          <a:noFill/>
          <a:ln>
            <a:noFill/>
          </a:ln>
        </p:spPr>
      </p:pic>
      <p:sp>
        <p:nvSpPr>
          <p:cNvPr id="6" name="TextBox 5"/>
          <p:cNvSpPr txBox="1"/>
          <p:nvPr/>
        </p:nvSpPr>
        <p:spPr>
          <a:xfrm>
            <a:off x="4680000" y="2808000"/>
            <a:ext cx="3528000" cy="576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solidFill>
                  <a:srgbClr val="FF7B59"/>
                </a:solidFill>
                <a:latin typeface="Miriam CLM" pitchFamily="18"/>
                <a:ea typeface="DejaVu Sans" pitchFamily="2"/>
                <a:cs typeface="AnjaliOldLipi" pitchFamily="2"/>
              </a:rPr>
              <a:t>Let’s Compare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Box 1"/>
          <p:cNvSpPr txBox="1"/>
          <p:nvPr/>
        </p:nvSpPr>
        <p:spPr>
          <a:xfrm>
            <a:off x="756000" y="2088000"/>
            <a:ext cx="2808000" cy="36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Problem identification</a:t>
            </a:r>
          </a:p>
        </p:txBody>
      </p:sp>
      <p:sp>
        <p:nvSpPr>
          <p:cNvPr id="3" name="TextBox 2"/>
          <p:cNvSpPr txBox="1"/>
          <p:nvPr/>
        </p:nvSpPr>
        <p:spPr>
          <a:xfrm>
            <a:off x="792000" y="2520000"/>
            <a:ext cx="2808000" cy="36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Hypothesis</a:t>
            </a:r>
          </a:p>
        </p:txBody>
      </p:sp>
      <p:sp>
        <p:nvSpPr>
          <p:cNvPr id="4" name="TextBox 3"/>
          <p:cNvSpPr txBox="1"/>
          <p:nvPr/>
        </p:nvSpPr>
        <p:spPr>
          <a:xfrm>
            <a:off x="792000" y="2988000"/>
            <a:ext cx="1800000" cy="36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Methodology</a:t>
            </a:r>
          </a:p>
        </p:txBody>
      </p:sp>
      <p:sp>
        <p:nvSpPr>
          <p:cNvPr id="5" name="TextBox 4"/>
          <p:cNvSpPr txBox="1"/>
          <p:nvPr/>
        </p:nvSpPr>
        <p:spPr>
          <a:xfrm>
            <a:off x="792000" y="3420000"/>
            <a:ext cx="2808000" cy="36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Data collection</a:t>
            </a:r>
          </a:p>
        </p:txBody>
      </p:sp>
      <p:sp>
        <p:nvSpPr>
          <p:cNvPr id="6" name="TextBox 5"/>
          <p:cNvSpPr txBox="1"/>
          <p:nvPr/>
        </p:nvSpPr>
        <p:spPr>
          <a:xfrm>
            <a:off x="792000" y="3780000"/>
            <a:ext cx="2808000" cy="36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Analysis</a:t>
            </a:r>
          </a:p>
        </p:txBody>
      </p:sp>
      <p:sp>
        <p:nvSpPr>
          <p:cNvPr id="7" name="TextBox 6"/>
          <p:cNvSpPr txBox="1"/>
          <p:nvPr/>
        </p:nvSpPr>
        <p:spPr>
          <a:xfrm>
            <a:off x="756000" y="4140000"/>
            <a:ext cx="2808000" cy="36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Interpretation</a:t>
            </a:r>
          </a:p>
        </p:txBody>
      </p:sp>
      <p:sp>
        <p:nvSpPr>
          <p:cNvPr id="8" name="TextBox 7"/>
          <p:cNvSpPr txBox="1"/>
          <p:nvPr/>
        </p:nvSpPr>
        <p:spPr>
          <a:xfrm>
            <a:off x="792000" y="4536000"/>
            <a:ext cx="2808000" cy="3600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latin typeface="Liberation Sans" pitchFamily="18"/>
                <a:ea typeface="DejaVu Sans" pitchFamily="2"/>
                <a:cs typeface="AnjaliOldLipi" pitchFamily="2"/>
              </a:rPr>
              <a:t>Finding result</a:t>
            </a:r>
          </a:p>
        </p:txBody>
      </p:sp>
      <p:sp>
        <p:nvSpPr>
          <p:cNvPr id="9" name="TextBox 8"/>
          <p:cNvSpPr txBox="1"/>
          <p:nvPr/>
        </p:nvSpPr>
        <p:spPr>
          <a:xfrm>
            <a:off x="540000" y="765720"/>
            <a:ext cx="5976000" cy="6022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solidFill>
                  <a:srgbClr val="F10D0C"/>
                </a:solidFill>
                <a:latin typeface="Liberation Sans" pitchFamily="18"/>
                <a:ea typeface="DejaVu Sans" pitchFamily="2"/>
                <a:cs typeface="AnjaliOldLipi" pitchFamily="2"/>
              </a:rPr>
              <a:t>A comprehensive document that is  prepared after the completion of the research.</a:t>
            </a:r>
          </a:p>
        </p:txBody>
      </p:sp>
      <p:sp>
        <p:nvSpPr>
          <p:cNvPr id="10" name="TextBox 9"/>
          <p:cNvSpPr txBox="1"/>
          <p:nvPr/>
        </p:nvSpPr>
        <p:spPr>
          <a:xfrm>
            <a:off x="648000" y="1502280"/>
            <a:ext cx="5616000" cy="6022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1800" b="1" i="0" u="none" strike="noStrike" kern="1200" cap="none">
                <a:ln>
                  <a:noFill/>
                </a:ln>
                <a:solidFill>
                  <a:srgbClr val="D62E4E"/>
                </a:solidFill>
                <a:latin typeface="Liberation Sans" pitchFamily="18"/>
                <a:ea typeface="DejaVu Sans" pitchFamily="2"/>
                <a:cs typeface="AnjaliOldLipi" pitchFamily="2"/>
              </a:rPr>
              <a:t>Full time process, degree is awarded on the basis of thesis</a:t>
            </a:r>
          </a:p>
        </p:txBody>
      </p:sp>
      <p:pic>
        <p:nvPicPr>
          <p:cNvPr id="11"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340680" y="220680"/>
            <a:ext cx="2587320" cy="2587320"/>
          </a:xfrm>
          <a:prstGeom prst="rect">
            <a:avLst/>
          </a:prstGeom>
          <a:noFill/>
          <a:ln>
            <a:noFill/>
          </a:ln>
        </p:spPr>
      </p:pic>
      <p:sp>
        <p:nvSpPr>
          <p:cNvPr id="12" name="TextBox 11"/>
          <p:cNvSpPr txBox="1"/>
          <p:nvPr/>
        </p:nvSpPr>
        <p:spPr>
          <a:xfrm>
            <a:off x="6983999" y="1893960"/>
            <a:ext cx="1584000" cy="770039"/>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IN" sz="2400" b="1" i="0" u="none" strike="noStrike" kern="1200" cap="none">
                <a:ln>
                  <a:noFill/>
                </a:ln>
                <a:solidFill>
                  <a:srgbClr val="127622"/>
                </a:solidFill>
                <a:effectLst>
                  <a:outerShdw dist="17961" dir="2700000">
                    <a:scrgbClr r="0" g="0" b="0"/>
                  </a:outerShdw>
                </a:effectLst>
                <a:latin typeface="Liberation Sans" pitchFamily="18"/>
                <a:ea typeface="DejaVu Sans" pitchFamily="2"/>
                <a:cs typeface="AnjaliOldLipi" pitchFamily="2"/>
              </a:rPr>
              <a:t>Thesis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nd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2809</TotalTime>
  <Words>435</Words>
  <Application>Microsoft Office PowerPoint</Application>
  <PresentationFormat>Widescreen</PresentationFormat>
  <Paragraphs>179</Paragraphs>
  <Slides>24</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AnjaliOldLipi</vt:lpstr>
      <vt:lpstr>Arial</vt:lpstr>
      <vt:lpstr>Calibri</vt:lpstr>
      <vt:lpstr>Chilanka</vt:lpstr>
      <vt:lpstr>DejaVu Sans</vt:lpstr>
      <vt:lpstr>Liberation Sans</vt:lpstr>
      <vt:lpstr>Liberation Serif</vt:lpstr>
      <vt:lpstr>Miriam CLM</vt:lpstr>
      <vt:lpstr>StarSymbol</vt:lpstr>
      <vt:lpstr>Title Slide</vt:lpstr>
      <vt:lpstr>Title and Content</vt:lpstr>
      <vt:lpstr>PowerPoint Presentation</vt:lpstr>
      <vt:lpstr>PowerPoint Presentation</vt:lpstr>
      <vt:lpstr>PowerPoint Presentation</vt:lpstr>
      <vt:lpstr>PowerPoint Presentation</vt:lpstr>
      <vt:lpstr>PowerPoint Presentation</vt:lpstr>
      <vt:lpstr>2020 HSE I Admission onwards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  Hasoob</dc:creator>
  <cp:lastModifiedBy>word2</cp:lastModifiedBy>
  <cp:revision>272</cp:revision>
  <dcterms:created xsi:type="dcterms:W3CDTF">2016-10-02T03:44:11Z</dcterms:created>
  <dcterms:modified xsi:type="dcterms:W3CDTF">2020-01-28T14:45:37Z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0</vt:r8>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r8>44</vt:r8>
  </property>
</Properties>
</file>